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303" r:id="rId33"/>
    <p:sldId id="308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2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71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18.png"/><Relationship Id="rId10" Type="http://schemas.openxmlformats.org/officeDocument/2006/relationships/image" Target="../media/image57.png"/><Relationship Id="rId4" Type="http://schemas.openxmlformats.org/officeDocument/2006/relationships/image" Target="../media/image2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1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21.png"/><Relationship Id="rId9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1.png"/><Relationship Id="rId7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21.png"/><Relationship Id="rId9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1.png"/><Relationship Id="rId7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6.png"/><Relationship Id="rId4" Type="http://schemas.openxmlformats.org/officeDocument/2006/relationships/image" Target="../media/image21.png"/><Relationship Id="rId9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51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1.png"/><Relationship Id="rId7" Type="http://schemas.openxmlformats.org/officeDocument/2006/relationships/image" Target="../media/image8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4.png"/><Relationship Id="rId4" Type="http://schemas.openxmlformats.org/officeDocument/2006/relationships/image" Target="../media/image21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1.png"/><Relationship Id="rId7" Type="http://schemas.openxmlformats.org/officeDocument/2006/relationships/image" Target="../media/image8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89.png"/><Relationship Id="rId4" Type="http://schemas.openxmlformats.org/officeDocument/2006/relationships/image" Target="../media/image21.png"/><Relationship Id="rId9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1.png"/><Relationship Id="rId7" Type="http://schemas.openxmlformats.org/officeDocument/2006/relationships/image" Target="../media/image8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3.png"/><Relationship Id="rId4" Type="http://schemas.openxmlformats.org/officeDocument/2006/relationships/image" Target="../media/image21.png"/><Relationship Id="rId9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1.png"/><Relationship Id="rId7" Type="http://schemas.openxmlformats.org/officeDocument/2006/relationships/image" Target="../media/image9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8.png"/><Relationship Id="rId4" Type="http://schemas.openxmlformats.org/officeDocument/2006/relationships/image" Target="../media/image21.png"/><Relationship Id="rId9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1.png"/><Relationship Id="rId7" Type="http://schemas.openxmlformats.org/officeDocument/2006/relationships/image" Target="../media/image10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21.png"/><Relationship Id="rId9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51.png"/><Relationship Id="rId7" Type="http://schemas.openxmlformats.org/officeDocument/2006/relationships/image" Target="../media/image10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104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0.png"/><Relationship Id="rId7" Type="http://schemas.openxmlformats.org/officeDocument/2006/relationships/image" Target="../media/image1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0.png"/><Relationship Id="rId3" Type="http://schemas.openxmlformats.org/officeDocument/2006/relationships/image" Target="../media/image8.png"/><Relationship Id="rId7" Type="http://schemas.openxmlformats.org/officeDocument/2006/relationships/image" Target="../media/image115.png"/><Relationship Id="rId12" Type="http://schemas.openxmlformats.org/officeDocument/2006/relationships/image" Target="../media/image11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107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117.png"/><Relationship Id="rId14" Type="http://schemas.openxmlformats.org/officeDocument/2006/relationships/image" Target="../media/image1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3" Type="http://schemas.openxmlformats.org/officeDocument/2006/relationships/image" Target="../media/image8.png"/><Relationship Id="rId7" Type="http://schemas.openxmlformats.org/officeDocument/2006/relationships/image" Target="../media/image124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" Type="http://schemas.openxmlformats.org/officeDocument/2006/relationships/image" Target="../media/image113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7.png"/><Relationship Id="rId5" Type="http://schemas.openxmlformats.org/officeDocument/2006/relationships/image" Target="../media/image122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Relationship Id="rId14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8.png"/><Relationship Id="rId7" Type="http://schemas.openxmlformats.org/officeDocument/2006/relationships/image" Target="../media/image100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image" Target="../media/image113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39.png"/><Relationship Id="rId5" Type="http://schemas.openxmlformats.org/officeDocument/2006/relationships/image" Target="../media/image122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21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30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151.png"/><Relationship Id="rId17" Type="http://schemas.openxmlformats.org/officeDocument/2006/relationships/image" Target="../media/image154.png"/><Relationship Id="rId2" Type="http://schemas.openxmlformats.org/officeDocument/2006/relationships/image" Target="../media/image113.png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50.png"/><Relationship Id="rId5" Type="http://schemas.openxmlformats.org/officeDocument/2006/relationships/image" Target="../media/image122.png"/><Relationship Id="rId15" Type="http://schemas.openxmlformats.org/officeDocument/2006/relationships/image" Target="../media/image152.png"/><Relationship Id="rId10" Type="http://schemas.openxmlformats.org/officeDocument/2006/relationships/image" Target="../media/image149.png"/><Relationship Id="rId4" Type="http://schemas.openxmlformats.org/officeDocument/2006/relationships/image" Target="../media/image21.png"/><Relationship Id="rId9" Type="http://schemas.openxmlformats.org/officeDocument/2006/relationships/image" Target="../media/image148.png"/><Relationship Id="rId14" Type="http://schemas.openxmlformats.org/officeDocument/2006/relationships/image" Target="../media/image1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8.png"/><Relationship Id="rId7" Type="http://schemas.openxmlformats.org/officeDocument/2006/relationships/image" Target="../media/image15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10" Type="http://schemas.openxmlformats.org/officeDocument/2006/relationships/image" Target="../media/image159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60.png"/><Relationship Id="rId4" Type="http://schemas.openxmlformats.org/officeDocument/2006/relationships/image" Target="../media/image1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2.png"/><Relationship Id="rId26" Type="http://schemas.openxmlformats.org/officeDocument/2006/relationships/image" Target="../media/image180.png"/><Relationship Id="rId3" Type="http://schemas.openxmlformats.org/officeDocument/2006/relationships/image" Target="../media/image21.png"/><Relationship Id="rId21" Type="http://schemas.openxmlformats.org/officeDocument/2006/relationships/image" Target="../media/image175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image" Target="../media/image171.png"/><Relationship Id="rId25" Type="http://schemas.openxmlformats.org/officeDocument/2006/relationships/image" Target="../media/image179.png"/><Relationship Id="rId2" Type="http://schemas.openxmlformats.org/officeDocument/2006/relationships/image" Target="../media/image8.png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24" Type="http://schemas.openxmlformats.org/officeDocument/2006/relationships/image" Target="../media/image178.png"/><Relationship Id="rId5" Type="http://schemas.openxmlformats.org/officeDocument/2006/relationships/image" Target="../media/image161.png"/><Relationship Id="rId15" Type="http://schemas.openxmlformats.org/officeDocument/2006/relationships/image" Target="../media/image18.png"/><Relationship Id="rId23" Type="http://schemas.openxmlformats.org/officeDocument/2006/relationships/image" Target="../media/image177.png"/><Relationship Id="rId10" Type="http://schemas.openxmlformats.org/officeDocument/2006/relationships/image" Target="../media/image166.png"/><Relationship Id="rId19" Type="http://schemas.openxmlformats.org/officeDocument/2006/relationships/image" Target="../media/image173.png"/><Relationship Id="rId4" Type="http://schemas.openxmlformats.org/officeDocument/2006/relationships/image" Target="../media/image155.png"/><Relationship Id="rId9" Type="http://schemas.openxmlformats.org/officeDocument/2006/relationships/image" Target="../media/image165.png"/><Relationship Id="rId14" Type="http://schemas.openxmlformats.org/officeDocument/2006/relationships/image" Target="../media/image158.png"/><Relationship Id="rId22" Type="http://schemas.openxmlformats.org/officeDocument/2006/relationships/image" Target="../media/image176.png"/><Relationship Id="rId27" Type="http://schemas.openxmlformats.org/officeDocument/2006/relationships/image" Target="../media/image18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0.png"/><Relationship Id="rId7" Type="http://schemas.openxmlformats.org/officeDocument/2006/relationships/image" Target="../media/image18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52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18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188.png"/><Relationship Id="rId5" Type="http://schemas.openxmlformats.org/officeDocument/2006/relationships/image" Target="../media/image185.png"/><Relationship Id="rId10" Type="http://schemas.openxmlformats.org/officeDocument/2006/relationships/image" Target="../media/image131.png"/><Relationship Id="rId4" Type="http://schemas.openxmlformats.org/officeDocument/2006/relationships/image" Target="../media/image21.png"/><Relationship Id="rId9" Type="http://schemas.openxmlformats.org/officeDocument/2006/relationships/image" Target="../media/image130.png"/><Relationship Id="rId14" Type="http://schemas.openxmlformats.org/officeDocument/2006/relationships/image" Target="../media/image1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30.png"/><Relationship Id="rId3" Type="http://schemas.openxmlformats.org/officeDocument/2006/relationships/image" Target="../media/image191.png"/><Relationship Id="rId7" Type="http://schemas.openxmlformats.org/officeDocument/2006/relationships/image" Target="../media/image185.png"/><Relationship Id="rId12" Type="http://schemas.openxmlformats.org/officeDocument/2006/relationships/image" Target="../media/image19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93.png"/><Relationship Id="rId5" Type="http://schemas.openxmlformats.org/officeDocument/2006/relationships/image" Target="../media/image8.png"/><Relationship Id="rId15" Type="http://schemas.openxmlformats.org/officeDocument/2006/relationships/image" Target="../media/image152.png"/><Relationship Id="rId10" Type="http://schemas.openxmlformats.org/officeDocument/2006/relationships/image" Target="../media/image192.png"/><Relationship Id="rId4" Type="http://schemas.openxmlformats.org/officeDocument/2006/relationships/image" Target="../media/image113.png"/><Relationship Id="rId9" Type="http://schemas.openxmlformats.org/officeDocument/2006/relationships/image" Target="../media/image18.png"/><Relationship Id="rId14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12" Type="http://schemas.openxmlformats.org/officeDocument/2006/relationships/image" Target="../media/image13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30.png"/><Relationship Id="rId5" Type="http://schemas.openxmlformats.org/officeDocument/2006/relationships/image" Target="../media/image186.png"/><Relationship Id="rId10" Type="http://schemas.openxmlformats.org/officeDocument/2006/relationships/image" Target="../media/image193.png"/><Relationship Id="rId4" Type="http://schemas.openxmlformats.org/officeDocument/2006/relationships/image" Target="../media/image185.png"/><Relationship Id="rId9" Type="http://schemas.openxmlformats.org/officeDocument/2006/relationships/image" Target="../media/image18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199.png"/><Relationship Id="rId2" Type="http://schemas.openxmlformats.org/officeDocument/2006/relationships/image" Target="../media/image113.png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198.png"/><Relationship Id="rId5" Type="http://schemas.openxmlformats.org/officeDocument/2006/relationships/image" Target="../media/image185.png"/><Relationship Id="rId15" Type="http://schemas.openxmlformats.org/officeDocument/2006/relationships/image" Target="../media/image131.png"/><Relationship Id="rId10" Type="http://schemas.openxmlformats.org/officeDocument/2006/relationships/image" Target="../media/image197.png"/><Relationship Id="rId4" Type="http://schemas.openxmlformats.org/officeDocument/2006/relationships/image" Target="../media/image21.png"/><Relationship Id="rId9" Type="http://schemas.openxmlformats.org/officeDocument/2006/relationships/image" Target="../media/image196.png"/><Relationship Id="rId1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09.png"/><Relationship Id="rId3" Type="http://schemas.openxmlformats.org/officeDocument/2006/relationships/image" Target="../media/image21.png"/><Relationship Id="rId7" Type="http://schemas.openxmlformats.org/officeDocument/2006/relationships/image" Target="../media/image204.png"/><Relationship Id="rId12" Type="http://schemas.openxmlformats.org/officeDocument/2006/relationships/image" Target="../media/image20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18.png"/><Relationship Id="rId5" Type="http://schemas.openxmlformats.org/officeDocument/2006/relationships/image" Target="../media/image202.png"/><Relationship Id="rId10" Type="http://schemas.openxmlformats.org/officeDocument/2006/relationships/image" Target="../media/image207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Relationship Id="rId14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8.png"/><Relationship Id="rId18" Type="http://schemas.openxmlformats.org/officeDocument/2006/relationships/image" Target="../media/image223.png"/><Relationship Id="rId3" Type="http://schemas.openxmlformats.org/officeDocument/2006/relationships/image" Target="../media/image8.png"/><Relationship Id="rId21" Type="http://schemas.openxmlformats.org/officeDocument/2006/relationships/image" Target="../media/image130.png"/><Relationship Id="rId7" Type="http://schemas.openxmlformats.org/officeDocument/2006/relationships/image" Target="../media/image213.png"/><Relationship Id="rId12" Type="http://schemas.openxmlformats.org/officeDocument/2006/relationships/image" Target="../media/image217.png"/><Relationship Id="rId17" Type="http://schemas.openxmlformats.org/officeDocument/2006/relationships/image" Target="../media/image222.png"/><Relationship Id="rId2" Type="http://schemas.openxmlformats.org/officeDocument/2006/relationships/image" Target="../media/image113.png"/><Relationship Id="rId16" Type="http://schemas.openxmlformats.org/officeDocument/2006/relationships/image" Target="../media/image221.png"/><Relationship Id="rId20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11" Type="http://schemas.openxmlformats.org/officeDocument/2006/relationships/image" Target="../media/image216.png"/><Relationship Id="rId24" Type="http://schemas.openxmlformats.org/officeDocument/2006/relationships/image" Target="../media/image133.png"/><Relationship Id="rId5" Type="http://schemas.openxmlformats.org/officeDocument/2006/relationships/image" Target="../media/image211.png"/><Relationship Id="rId15" Type="http://schemas.openxmlformats.org/officeDocument/2006/relationships/image" Target="../media/image220.png"/><Relationship Id="rId23" Type="http://schemas.openxmlformats.org/officeDocument/2006/relationships/image" Target="../media/image132.png"/><Relationship Id="rId10" Type="http://schemas.openxmlformats.org/officeDocument/2006/relationships/image" Target="../media/image215.png"/><Relationship Id="rId19" Type="http://schemas.openxmlformats.org/officeDocument/2006/relationships/image" Target="../media/image224.png"/><Relationship Id="rId4" Type="http://schemas.openxmlformats.org/officeDocument/2006/relationships/image" Target="../media/image21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Relationship Id="rId22" Type="http://schemas.openxmlformats.org/officeDocument/2006/relationships/image" Target="../media/image13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33.png"/><Relationship Id="rId3" Type="http://schemas.openxmlformats.org/officeDocument/2006/relationships/image" Target="../media/image8.png"/><Relationship Id="rId7" Type="http://schemas.openxmlformats.org/officeDocument/2006/relationships/image" Target="../media/image213.png"/><Relationship Id="rId12" Type="http://schemas.openxmlformats.org/officeDocument/2006/relationships/image" Target="../media/image13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11" Type="http://schemas.openxmlformats.org/officeDocument/2006/relationships/image" Target="../media/image131.png"/><Relationship Id="rId5" Type="http://schemas.openxmlformats.org/officeDocument/2006/relationships/image" Target="../media/image211.png"/><Relationship Id="rId15" Type="http://schemas.openxmlformats.org/officeDocument/2006/relationships/image" Target="../media/image229.png"/><Relationship Id="rId10" Type="http://schemas.openxmlformats.org/officeDocument/2006/relationships/image" Target="../media/image130.png"/><Relationship Id="rId4" Type="http://schemas.openxmlformats.org/officeDocument/2006/relationships/image" Target="../media/image21.png"/><Relationship Id="rId9" Type="http://schemas.openxmlformats.org/officeDocument/2006/relationships/image" Target="../media/image227.png"/><Relationship Id="rId14" Type="http://schemas.openxmlformats.org/officeDocument/2006/relationships/image" Target="../media/image22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130.png"/><Relationship Id="rId3" Type="http://schemas.openxmlformats.org/officeDocument/2006/relationships/image" Target="../media/image8.png"/><Relationship Id="rId7" Type="http://schemas.openxmlformats.org/officeDocument/2006/relationships/image" Target="../media/image231.png"/><Relationship Id="rId12" Type="http://schemas.openxmlformats.org/officeDocument/2006/relationships/image" Target="../media/image234.png"/><Relationship Id="rId17" Type="http://schemas.openxmlformats.org/officeDocument/2006/relationships/image" Target="../media/image154.png"/><Relationship Id="rId2" Type="http://schemas.openxmlformats.org/officeDocument/2006/relationships/image" Target="../media/image113.png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11" Type="http://schemas.openxmlformats.org/officeDocument/2006/relationships/image" Target="../media/image18.png"/><Relationship Id="rId5" Type="http://schemas.openxmlformats.org/officeDocument/2006/relationships/image" Target="../media/image211.png"/><Relationship Id="rId15" Type="http://schemas.openxmlformats.org/officeDocument/2006/relationships/image" Target="../media/image152.png"/><Relationship Id="rId10" Type="http://schemas.openxmlformats.org/officeDocument/2006/relationships/image" Target="../media/image213.png"/><Relationship Id="rId4" Type="http://schemas.openxmlformats.org/officeDocument/2006/relationships/image" Target="../media/image21.png"/><Relationship Id="rId9" Type="http://schemas.openxmlformats.org/officeDocument/2006/relationships/image" Target="../media/image233.png"/><Relationship Id="rId14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3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18" Type="http://schemas.openxmlformats.org/officeDocument/2006/relationships/image" Target="../media/image252.png"/><Relationship Id="rId26" Type="http://schemas.openxmlformats.org/officeDocument/2006/relationships/image" Target="../media/image260.png"/><Relationship Id="rId3" Type="http://schemas.openxmlformats.org/officeDocument/2006/relationships/image" Target="../media/image241.png"/><Relationship Id="rId21" Type="http://schemas.openxmlformats.org/officeDocument/2006/relationships/image" Target="../media/image255.png"/><Relationship Id="rId7" Type="http://schemas.openxmlformats.org/officeDocument/2006/relationships/image" Target="../media/image155.png"/><Relationship Id="rId12" Type="http://schemas.openxmlformats.org/officeDocument/2006/relationships/image" Target="../media/image247.png"/><Relationship Id="rId17" Type="http://schemas.openxmlformats.org/officeDocument/2006/relationships/image" Target="../media/image18.png"/><Relationship Id="rId25" Type="http://schemas.openxmlformats.org/officeDocument/2006/relationships/image" Target="../media/image259.png"/><Relationship Id="rId2" Type="http://schemas.openxmlformats.org/officeDocument/2006/relationships/image" Target="../media/image240.png"/><Relationship Id="rId16" Type="http://schemas.openxmlformats.org/officeDocument/2006/relationships/image" Target="../media/image251.png"/><Relationship Id="rId20" Type="http://schemas.openxmlformats.org/officeDocument/2006/relationships/image" Target="../media/image254.png"/><Relationship Id="rId29" Type="http://schemas.openxmlformats.org/officeDocument/2006/relationships/image" Target="../media/image2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46.png"/><Relationship Id="rId24" Type="http://schemas.openxmlformats.org/officeDocument/2006/relationships/image" Target="../media/image258.png"/><Relationship Id="rId5" Type="http://schemas.openxmlformats.org/officeDocument/2006/relationships/image" Target="../media/image8.png"/><Relationship Id="rId15" Type="http://schemas.openxmlformats.org/officeDocument/2006/relationships/image" Target="../media/image250.png"/><Relationship Id="rId23" Type="http://schemas.openxmlformats.org/officeDocument/2006/relationships/image" Target="../media/image257.png"/><Relationship Id="rId28" Type="http://schemas.openxmlformats.org/officeDocument/2006/relationships/image" Target="../media/image262.png"/><Relationship Id="rId10" Type="http://schemas.openxmlformats.org/officeDocument/2006/relationships/image" Target="../media/image245.png"/><Relationship Id="rId19" Type="http://schemas.openxmlformats.org/officeDocument/2006/relationships/image" Target="../media/image253.png"/><Relationship Id="rId4" Type="http://schemas.openxmlformats.org/officeDocument/2006/relationships/image" Target="../media/image242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Relationship Id="rId22" Type="http://schemas.openxmlformats.org/officeDocument/2006/relationships/image" Target="../media/image256.png"/><Relationship Id="rId27" Type="http://schemas.openxmlformats.org/officeDocument/2006/relationships/image" Target="../media/image2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6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268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.png"/><Relationship Id="rId7" Type="http://schemas.openxmlformats.org/officeDocument/2006/relationships/image" Target="../media/image2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Relationship Id="rId9" Type="http://schemas.openxmlformats.org/officeDocument/2006/relationships/image" Target="../media/image2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7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.png"/><Relationship Id="rId7" Type="http://schemas.openxmlformats.org/officeDocument/2006/relationships/image" Target="../media/image27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1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8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1.png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4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1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18.png"/><Relationship Id="rId5" Type="http://schemas.openxmlformats.org/officeDocument/2006/relationships/image" Target="../media/image21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4295" y="8222499"/>
            <a:ext cx="16397125" cy="35714"/>
            <a:chOff x="944295" y="8222499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295" y="8222499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27557" y="8935109"/>
            <a:ext cx="1444886" cy="14286"/>
            <a:chOff x="8427557" y="8935109"/>
            <a:chExt cx="144488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427557" y="8935109"/>
              <a:ext cx="144488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4295" y="702328"/>
            <a:ext cx="16392989" cy="35714"/>
            <a:chOff x="944295" y="702328"/>
            <a:chExt cx="16392989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295" y="702328"/>
              <a:ext cx="16392989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6646" y="4586263"/>
            <a:ext cx="8805171" cy="1352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4790" y="1831928"/>
            <a:ext cx="9588410" cy="43064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9370" y="8759671"/>
            <a:ext cx="7800286" cy="8429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77363" y="8404166"/>
            <a:ext cx="5389990" cy="17110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2121" y="702328"/>
            <a:ext cx="8203423" cy="35714"/>
            <a:chOff x="9212121" y="702328"/>
            <a:chExt cx="820342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2121" y="702328"/>
              <a:ext cx="820342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499161" y="-1113193"/>
            <a:ext cx="33092008" cy="141859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46354" y="4576539"/>
            <a:ext cx="1271219" cy="1759219"/>
            <a:chOff x="7046354" y="4576539"/>
            <a:chExt cx="1271219" cy="17592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46354" y="4576539"/>
              <a:ext cx="1271219" cy="17592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08947" y="4616886"/>
            <a:ext cx="1678527" cy="1678527"/>
            <a:chOff x="9608947" y="4616886"/>
            <a:chExt cx="1678527" cy="16785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08947" y="4616886"/>
              <a:ext cx="1678527" cy="16785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35029" y="7145283"/>
            <a:ext cx="1893868" cy="1641353"/>
            <a:chOff x="6735029" y="7145283"/>
            <a:chExt cx="1893868" cy="16413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5029" y="7145283"/>
              <a:ext cx="1893868" cy="16413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46227" y="7301996"/>
            <a:ext cx="1550625" cy="1386682"/>
            <a:chOff x="4146227" y="7301996"/>
            <a:chExt cx="1550625" cy="13866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6227" y="7301996"/>
              <a:ext cx="1550625" cy="13866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14157" y="7231906"/>
            <a:ext cx="1468107" cy="1468107"/>
            <a:chOff x="9714157" y="7231906"/>
            <a:chExt cx="1468107" cy="14681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14157" y="7231906"/>
              <a:ext cx="1468107" cy="14681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57191" y="7252175"/>
            <a:ext cx="1427568" cy="1427568"/>
            <a:chOff x="12457191" y="7252175"/>
            <a:chExt cx="1427568" cy="142756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57191" y="7252175"/>
              <a:ext cx="1427568" cy="14275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157965" y="7145283"/>
            <a:ext cx="1664670" cy="1664670"/>
            <a:chOff x="15157965" y="7145283"/>
            <a:chExt cx="1664670" cy="166467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57965" y="7145283"/>
              <a:ext cx="1664670" cy="16646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56753" y="4623536"/>
            <a:ext cx="1628444" cy="1628444"/>
            <a:chOff x="12356753" y="4623536"/>
            <a:chExt cx="1628444" cy="162844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56753" y="4623536"/>
              <a:ext cx="1628444" cy="162844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7230" y="181818"/>
            <a:ext cx="9081200" cy="239028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2121" y="702328"/>
            <a:ext cx="8203423" cy="35714"/>
            <a:chOff x="9212121" y="702328"/>
            <a:chExt cx="820342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2121" y="702328"/>
              <a:ext cx="820342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25671" y="2206457"/>
            <a:ext cx="11034372" cy="7193031"/>
            <a:chOff x="3625671" y="2206457"/>
            <a:chExt cx="11034372" cy="71930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5671" y="2206457"/>
              <a:ext cx="11034372" cy="719303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7793" y="173566"/>
            <a:ext cx="8195638" cy="2866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17301" y="2067166"/>
            <a:ext cx="1174400" cy="8905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3761" y="4817419"/>
            <a:ext cx="1898067" cy="9667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39741" y="4593610"/>
            <a:ext cx="814886" cy="9001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02801" y="5387058"/>
            <a:ext cx="1113333" cy="9096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2121" y="702328"/>
            <a:ext cx="8203423" cy="35714"/>
            <a:chOff x="9212121" y="702328"/>
            <a:chExt cx="820342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2121" y="702328"/>
              <a:ext cx="820342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575582" y="1389935"/>
            <a:ext cx="33359596" cy="56642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536941" y="4747208"/>
            <a:ext cx="33302453" cy="63720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7793" y="173566"/>
            <a:ext cx="8195638" cy="2866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7184" y="2232932"/>
            <a:ext cx="1390562" cy="8429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7184" y="5767163"/>
            <a:ext cx="1653514" cy="8429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2121" y="702328"/>
            <a:ext cx="8203423" cy="35714"/>
            <a:chOff x="9212121" y="702328"/>
            <a:chExt cx="820342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2121" y="702328"/>
              <a:ext cx="820342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575582" y="1566894"/>
            <a:ext cx="33359596" cy="49563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561296" y="6114024"/>
            <a:ext cx="33302453" cy="28328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7793" y="173566"/>
            <a:ext cx="8195638" cy="2866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7184" y="2232932"/>
            <a:ext cx="1725857" cy="8429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537" y="6249184"/>
            <a:ext cx="2300867" cy="8429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2121" y="702328"/>
            <a:ext cx="8203423" cy="35714"/>
            <a:chOff x="9212121" y="702328"/>
            <a:chExt cx="820342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2121" y="702328"/>
              <a:ext cx="820342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506987" y="763255"/>
            <a:ext cx="33085215" cy="102168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7793" y="173566"/>
            <a:ext cx="8195638" cy="28760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7184" y="2696468"/>
            <a:ext cx="2110390" cy="8429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2121" y="702328"/>
            <a:ext cx="8203423" cy="35714"/>
            <a:chOff x="9212121" y="702328"/>
            <a:chExt cx="820342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2121" y="702328"/>
              <a:ext cx="820342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575582" y="1389935"/>
            <a:ext cx="33359596" cy="56642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536941" y="4924167"/>
            <a:ext cx="33302453" cy="56642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7793" y="173566"/>
            <a:ext cx="8195638" cy="2866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7184" y="2232932"/>
            <a:ext cx="1382467" cy="8429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7184" y="5767163"/>
            <a:ext cx="1943762" cy="8429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2121" y="702328"/>
            <a:ext cx="8203423" cy="35714"/>
            <a:chOff x="9212121" y="702328"/>
            <a:chExt cx="820342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2121" y="702328"/>
              <a:ext cx="820342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575582" y="1389935"/>
            <a:ext cx="33359596" cy="56642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536941" y="5455044"/>
            <a:ext cx="33302453" cy="35407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7793" y="173566"/>
            <a:ext cx="8195638" cy="2866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7184" y="2232932"/>
            <a:ext cx="1538981" cy="8429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7184" y="5767163"/>
            <a:ext cx="1028667" cy="84297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2121" y="702328"/>
            <a:ext cx="8203423" cy="35714"/>
            <a:chOff x="9212121" y="702328"/>
            <a:chExt cx="820342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2121" y="702328"/>
              <a:ext cx="820342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575582" y="2240493"/>
            <a:ext cx="33359596" cy="35407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561296" y="4765461"/>
            <a:ext cx="33302453" cy="49563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7793" y="173566"/>
            <a:ext cx="8195638" cy="2866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7184" y="2555221"/>
            <a:ext cx="1455086" cy="8446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2829" y="5431498"/>
            <a:ext cx="1565924" cy="84297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2121" y="702328"/>
            <a:ext cx="8203423" cy="35714"/>
            <a:chOff x="9212121" y="702328"/>
            <a:chExt cx="820342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2121" y="702328"/>
              <a:ext cx="820342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575582" y="3018374"/>
            <a:ext cx="33359596" cy="21250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556534" y="5156994"/>
            <a:ext cx="33359596" cy="424854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7793" y="165880"/>
            <a:ext cx="8195390" cy="28869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7184" y="2979185"/>
            <a:ext cx="1421552" cy="8446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0993" y="5421568"/>
            <a:ext cx="2319095" cy="8446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2121" y="702328"/>
            <a:ext cx="8203423" cy="35714"/>
            <a:chOff x="9212121" y="702328"/>
            <a:chExt cx="820342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2121" y="702328"/>
              <a:ext cx="820342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533981" y="1956452"/>
            <a:ext cx="33359596" cy="42485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7793" y="165880"/>
            <a:ext cx="8195390" cy="28869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12118" y="9344651"/>
            <a:ext cx="2674790" cy="12061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1166" y="2221026"/>
            <a:ext cx="1981867" cy="8446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7549530" y="5791120"/>
            <a:ext cx="33359596" cy="424854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7385" y="5878605"/>
            <a:ext cx="3358581" cy="11181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4295" y="702328"/>
            <a:ext cx="16397125" cy="35714"/>
            <a:chOff x="944295" y="702328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295" y="702328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295" y="9518337"/>
            <a:ext cx="16397125" cy="35714"/>
            <a:chOff x="944295" y="9518337"/>
            <a:chExt cx="16397125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295" y="9518337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98931" y="5121429"/>
            <a:ext cx="8852488" cy="14286"/>
            <a:chOff x="-998931" y="5121429"/>
            <a:chExt cx="8852488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998931" y="5121429"/>
              <a:ext cx="8852488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3057" y="770105"/>
            <a:ext cx="2866476" cy="2249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27297" y="1930373"/>
            <a:ext cx="4502352" cy="1352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55963" y="2848431"/>
            <a:ext cx="3390552" cy="17272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23629" y="1930371"/>
            <a:ext cx="3553219" cy="13521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52267" y="2905574"/>
            <a:ext cx="2579267" cy="17272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27297" y="5893324"/>
            <a:ext cx="4144438" cy="13521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40416" y="6819463"/>
            <a:ext cx="3971210" cy="12779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23630" y="5893324"/>
            <a:ext cx="3537448" cy="13521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52278" y="6814701"/>
            <a:ext cx="3128790" cy="12303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2121" y="702328"/>
            <a:ext cx="8203423" cy="35714"/>
            <a:chOff x="9212121" y="702328"/>
            <a:chExt cx="820342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2121" y="702328"/>
              <a:ext cx="820342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565512" y="3888443"/>
            <a:ext cx="33359596" cy="35407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7793" y="165880"/>
            <a:ext cx="8195390" cy="28869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12118" y="9344651"/>
            <a:ext cx="2674790" cy="12061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9634" y="3976058"/>
            <a:ext cx="2111267" cy="84466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884" y="9498689"/>
            <a:ext cx="16397125" cy="35714"/>
            <a:chOff x="1130884" y="9498689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884" y="9498689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295" y="702328"/>
            <a:ext cx="16392989" cy="35714"/>
            <a:chOff x="944295" y="702328"/>
            <a:chExt cx="1639298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295" y="702328"/>
              <a:ext cx="16392989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9941" y="3525894"/>
            <a:ext cx="8550857" cy="57776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98413" y="702328"/>
            <a:ext cx="11717131" cy="35714"/>
            <a:chOff x="5698413" y="702328"/>
            <a:chExt cx="11717131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8413" y="702328"/>
              <a:ext cx="1171713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28123" y="1369913"/>
            <a:ext cx="7229468" cy="7833601"/>
            <a:chOff x="5528123" y="1369913"/>
            <a:chExt cx="7229468" cy="78336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8123" y="1369913"/>
              <a:ext cx="7229468" cy="783360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1633" y="381123"/>
            <a:ext cx="5323143" cy="2266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7885" y="702328"/>
            <a:ext cx="9757659" cy="35714"/>
            <a:chOff x="7657885" y="702328"/>
            <a:chExt cx="975765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85" y="702328"/>
              <a:ext cx="9757659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7852" y="2292857"/>
            <a:ext cx="7338416" cy="6777843"/>
            <a:chOff x="1617852" y="2292857"/>
            <a:chExt cx="7338416" cy="67778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7852" y="2292857"/>
              <a:ext cx="7338416" cy="67778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04530" y="2292857"/>
            <a:ext cx="6264370" cy="6777843"/>
            <a:chOff x="9404530" y="2292857"/>
            <a:chExt cx="6264370" cy="67778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04530" y="2292857"/>
              <a:ext cx="6264370" cy="677784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7793" y="165748"/>
            <a:ext cx="5526105" cy="28873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98413" y="702328"/>
            <a:ext cx="11717131" cy="35714"/>
            <a:chOff x="5698413" y="702328"/>
            <a:chExt cx="11717131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8413" y="702328"/>
              <a:ext cx="11717131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9560" y="2850794"/>
            <a:ext cx="2978901" cy="5650794"/>
            <a:chOff x="1219560" y="2850794"/>
            <a:chExt cx="2978901" cy="56507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9560" y="2850794"/>
              <a:ext cx="2978901" cy="56507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24274" y="2273121"/>
            <a:ext cx="2904762" cy="7149206"/>
            <a:chOff x="4824274" y="2273121"/>
            <a:chExt cx="2904762" cy="714920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824274" y="2273121"/>
              <a:ext cx="2902711" cy="5561905"/>
              <a:chOff x="4824274" y="2273121"/>
              <a:chExt cx="2902711" cy="556190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24274" y="2273121"/>
                <a:ext cx="2902711" cy="556190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824274" y="5593756"/>
              <a:ext cx="2890012" cy="3822222"/>
              <a:chOff x="4824274" y="5593756"/>
              <a:chExt cx="2890012" cy="382222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24274" y="5593756"/>
                <a:ext cx="2890012" cy="3822222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0681" y="158848"/>
            <a:ext cx="4939771" cy="29426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405076" y="2876190"/>
            <a:ext cx="2978901" cy="5663492"/>
            <a:chOff x="8405076" y="2876190"/>
            <a:chExt cx="2978901" cy="56634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05076" y="2876190"/>
              <a:ext cx="2978901" cy="56634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24274" y="5358730"/>
            <a:ext cx="2904762" cy="634921"/>
            <a:chOff x="4824274" y="5358730"/>
            <a:chExt cx="2904762" cy="6349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24274" y="5358730"/>
              <a:ext cx="2904762" cy="63492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91079" y="5266158"/>
            <a:ext cx="1812371" cy="99675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56230" y="2649214"/>
            <a:ext cx="5047733" cy="558721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74589" y="702328"/>
            <a:ext cx="11240955" cy="35714"/>
            <a:chOff x="6174589" y="702328"/>
            <a:chExt cx="11240955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4589" y="702328"/>
              <a:ext cx="11240955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31323" y="1044187"/>
            <a:ext cx="3211140" cy="8200838"/>
            <a:chOff x="7031323" y="1044187"/>
            <a:chExt cx="3211140" cy="820083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051987" y="1044187"/>
              <a:ext cx="3183985" cy="6171429"/>
              <a:chOff x="7051987" y="1044187"/>
              <a:chExt cx="3183985" cy="617142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051987" y="1044187"/>
                <a:ext cx="3183985" cy="617142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031323" y="6102168"/>
              <a:ext cx="3204650" cy="3139359"/>
              <a:chOff x="7031323" y="6102168"/>
              <a:chExt cx="3204650" cy="313935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031323" y="6102168"/>
                <a:ext cx="3204650" cy="3139359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8459" y="190647"/>
            <a:ext cx="5406352" cy="23902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492978" y="2370367"/>
            <a:ext cx="3164165" cy="6171429"/>
            <a:chOff x="2492978" y="2370367"/>
            <a:chExt cx="3164165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92978" y="2370367"/>
              <a:ext cx="3164165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35760" y="1918254"/>
            <a:ext cx="3220544" cy="214286"/>
            <a:chOff x="4135760" y="1918254"/>
            <a:chExt cx="3220544" cy="21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9720000">
              <a:off x="4135760" y="1918254"/>
              <a:ext cx="3220544" cy="21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62219" y="2405403"/>
            <a:ext cx="1823495" cy="6136393"/>
            <a:chOff x="2462219" y="2405403"/>
            <a:chExt cx="1823495" cy="61363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62219" y="2405403"/>
              <a:ext cx="1823495" cy="613639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56230" y="3363500"/>
            <a:ext cx="5322133" cy="415864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210682" y="2200871"/>
            <a:ext cx="447084" cy="459859"/>
            <a:chOff x="2210682" y="2200871"/>
            <a:chExt cx="447084" cy="45985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210682" y="2213645"/>
              <a:ext cx="447084" cy="447084"/>
              <a:chOff x="2210682" y="2213645"/>
              <a:chExt cx="447084" cy="44708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210682" y="2213645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60977" y="1986880"/>
              <a:ext cx="1026352" cy="9763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685535" y="2913434"/>
            <a:ext cx="468609" cy="481803"/>
            <a:chOff x="6685535" y="2913434"/>
            <a:chExt cx="468609" cy="48180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685535" y="2926628"/>
              <a:ext cx="468609" cy="468609"/>
              <a:chOff x="6685535" y="2926628"/>
              <a:chExt cx="468609" cy="46860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685535" y="2926628"/>
                <a:ext cx="468609" cy="468609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43697" y="2683948"/>
              <a:ext cx="1007381" cy="10369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678270" y="5992251"/>
            <a:ext cx="468609" cy="480236"/>
            <a:chOff x="6678270" y="5992251"/>
            <a:chExt cx="468609" cy="48023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678270" y="6003879"/>
              <a:ext cx="468609" cy="468609"/>
              <a:chOff x="6678270" y="6003879"/>
              <a:chExt cx="468609" cy="46860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678270" y="6003879"/>
                <a:ext cx="468609" cy="468609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36432" y="5764251"/>
              <a:ext cx="997857" cy="10325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74589" y="702328"/>
            <a:ext cx="11240955" cy="35714"/>
            <a:chOff x="6174589" y="702328"/>
            <a:chExt cx="11240955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4589" y="702328"/>
              <a:ext cx="11240955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459" y="182809"/>
            <a:ext cx="5406305" cy="24138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43216" y="9344651"/>
            <a:ext cx="2674790" cy="12061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07050" y="1953976"/>
            <a:ext cx="5161219" cy="70157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6970" y="1800104"/>
            <a:ext cx="5239740" cy="7434395"/>
            <a:chOff x="926970" y="1800104"/>
            <a:chExt cx="5239740" cy="74343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6970" y="1800104"/>
              <a:ext cx="5239740" cy="74343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22987" y="2797330"/>
            <a:ext cx="5239740" cy="4691055"/>
            <a:chOff x="6522987" y="2797330"/>
            <a:chExt cx="5239740" cy="46910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22987" y="2797330"/>
              <a:ext cx="5239740" cy="46910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53052" y="3405942"/>
            <a:ext cx="340856" cy="350453"/>
            <a:chOff x="3053052" y="3405942"/>
            <a:chExt cx="340856" cy="35045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053052" y="3415539"/>
              <a:ext cx="340856" cy="340856"/>
              <a:chOff x="3053052" y="3415539"/>
              <a:chExt cx="340856" cy="34085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53052" y="3415539"/>
                <a:ext cx="340856" cy="340856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77242" y="3246857"/>
              <a:ext cx="734162" cy="7316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1206" y="3405942"/>
            <a:ext cx="340856" cy="351456"/>
            <a:chOff x="1361206" y="3405942"/>
            <a:chExt cx="340856" cy="3514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61206" y="3416542"/>
              <a:ext cx="340856" cy="340856"/>
              <a:chOff x="1361206" y="3416542"/>
              <a:chExt cx="340856" cy="34085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61206" y="3416542"/>
                <a:ext cx="340856" cy="340856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5873" y="3245771"/>
              <a:ext cx="772257" cy="73486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462189" y="3405942"/>
            <a:ext cx="340856" cy="351456"/>
            <a:chOff x="4462189" y="3405942"/>
            <a:chExt cx="340856" cy="35145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462189" y="3416542"/>
              <a:ext cx="340856" cy="340856"/>
              <a:chOff x="4462189" y="3416542"/>
              <a:chExt cx="340856" cy="34085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462189" y="3416542"/>
                <a:ext cx="340856" cy="340856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86379" y="3245771"/>
              <a:ext cx="734162" cy="73486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007490" y="4376610"/>
            <a:ext cx="340856" cy="351456"/>
            <a:chOff x="5007490" y="4376610"/>
            <a:chExt cx="340856" cy="35145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007490" y="4387210"/>
              <a:ext cx="340856" cy="340856"/>
              <a:chOff x="5007490" y="4387210"/>
              <a:chExt cx="340856" cy="34085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007490" y="4387210"/>
                <a:ext cx="340856" cy="340856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41204" y="4216439"/>
              <a:ext cx="696067" cy="7348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998253" y="5279656"/>
            <a:ext cx="340856" cy="351456"/>
            <a:chOff x="4998253" y="5279656"/>
            <a:chExt cx="340856" cy="35145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4998253" y="5290256"/>
              <a:ext cx="340856" cy="340856"/>
              <a:chOff x="4998253" y="5290256"/>
              <a:chExt cx="340856" cy="340856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998253" y="5290256"/>
                <a:ext cx="340856" cy="340856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31967" y="5119485"/>
              <a:ext cx="696067" cy="73486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888121" y="6494072"/>
            <a:ext cx="340856" cy="351456"/>
            <a:chOff x="6888121" y="6494072"/>
            <a:chExt cx="340856" cy="35145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6888121" y="6504672"/>
              <a:ext cx="340856" cy="340856"/>
              <a:chOff x="6888121" y="6504672"/>
              <a:chExt cx="340856" cy="340856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88121" y="6504672"/>
                <a:ext cx="340856" cy="340856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12311" y="6333900"/>
              <a:ext cx="734162" cy="73486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080697" y="6565500"/>
            <a:ext cx="340856" cy="351456"/>
            <a:chOff x="10080697" y="6565500"/>
            <a:chExt cx="340856" cy="351456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0080697" y="6576101"/>
              <a:ext cx="340856" cy="340856"/>
              <a:chOff x="10080697" y="6576101"/>
              <a:chExt cx="340856" cy="340856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080697" y="6576101"/>
                <a:ext cx="340856" cy="340856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04887" y="6405329"/>
              <a:ext cx="734162" cy="7348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74589" y="702328"/>
            <a:ext cx="11240955" cy="35714"/>
            <a:chOff x="6174589" y="702328"/>
            <a:chExt cx="11240955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4589" y="702328"/>
              <a:ext cx="11240955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459" y="190647"/>
            <a:ext cx="5406352" cy="23902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3852" y="5142857"/>
            <a:ext cx="3157627" cy="3987302"/>
            <a:chOff x="1113852" y="5142857"/>
            <a:chExt cx="3157627" cy="39873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3852" y="5142857"/>
              <a:ext cx="3157627" cy="39873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73592" y="2577778"/>
            <a:ext cx="3001993" cy="4673016"/>
            <a:chOff x="4673592" y="2577778"/>
            <a:chExt cx="3001993" cy="46730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73592" y="2577778"/>
              <a:ext cx="3001993" cy="46730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3072" y="2023808"/>
            <a:ext cx="3279186" cy="2869841"/>
            <a:chOff x="1053072" y="2023808"/>
            <a:chExt cx="3279186" cy="28698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3072" y="2023808"/>
              <a:ext cx="3279186" cy="28698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10405" y="2273016"/>
            <a:ext cx="3684661" cy="6171429"/>
            <a:chOff x="8110405" y="2273016"/>
            <a:chExt cx="3684661" cy="617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10405" y="2273016"/>
              <a:ext cx="3684661" cy="61714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44372" y="2394503"/>
            <a:ext cx="4929229" cy="56151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90310" y="1774707"/>
            <a:ext cx="447084" cy="459859"/>
            <a:chOff x="890310" y="1774707"/>
            <a:chExt cx="447084" cy="45985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90310" y="1787482"/>
              <a:ext cx="447084" cy="447084"/>
              <a:chOff x="890310" y="1787482"/>
              <a:chExt cx="447084" cy="44708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90310" y="1787482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0605" y="1560717"/>
              <a:ext cx="1026352" cy="9763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2373" y="4914944"/>
            <a:ext cx="447084" cy="457843"/>
            <a:chOff x="942373" y="4914944"/>
            <a:chExt cx="447084" cy="45784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42373" y="4925702"/>
              <a:ext cx="447084" cy="447084"/>
              <a:chOff x="942373" y="4925702"/>
              <a:chExt cx="447084" cy="44708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42373" y="4925702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1716" y="4703030"/>
              <a:ext cx="959686" cy="97012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450050" y="2336158"/>
            <a:ext cx="447084" cy="457843"/>
            <a:chOff x="4450050" y="2336158"/>
            <a:chExt cx="447084" cy="45784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4450050" y="2346917"/>
              <a:ext cx="447084" cy="447084"/>
              <a:chOff x="4450050" y="2346917"/>
              <a:chExt cx="447084" cy="44708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450050" y="2346917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19393" y="2124244"/>
              <a:ext cx="950162" cy="97012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886863" y="2023808"/>
            <a:ext cx="447084" cy="457843"/>
            <a:chOff x="7886863" y="2023808"/>
            <a:chExt cx="447084" cy="45784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886863" y="2034566"/>
              <a:ext cx="447084" cy="447084"/>
              <a:chOff x="7886863" y="2034566"/>
              <a:chExt cx="447084" cy="44708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886863" y="2034566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65730" y="1811894"/>
              <a:ext cx="921590" cy="970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63849" y="702328"/>
            <a:ext cx="13051695" cy="35714"/>
            <a:chOff x="4363849" y="702328"/>
            <a:chExt cx="13051695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3849" y="702328"/>
              <a:ext cx="13051695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64949" y="1049993"/>
            <a:ext cx="4217092" cy="8146656"/>
            <a:chOff x="2964949" y="1049993"/>
            <a:chExt cx="4217092" cy="81466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4949" y="1049993"/>
              <a:ext cx="4217092" cy="81466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11813" y="3629805"/>
            <a:ext cx="3846742" cy="3026104"/>
            <a:chOff x="7811813" y="3629805"/>
            <a:chExt cx="3846742" cy="30261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1813" y="3629805"/>
              <a:ext cx="3846742" cy="302610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8459" y="123980"/>
            <a:ext cx="2599181" cy="22950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56230" y="3125405"/>
            <a:ext cx="5369010" cy="463483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63849" y="702328"/>
            <a:ext cx="13051695" cy="35714"/>
            <a:chOff x="4363849" y="702328"/>
            <a:chExt cx="1305169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3849" y="702328"/>
              <a:ext cx="1305169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0717" y="1660162"/>
            <a:ext cx="13264279" cy="7386979"/>
            <a:chOff x="2510717" y="1660162"/>
            <a:chExt cx="13264279" cy="73869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0717" y="1660162"/>
              <a:ext cx="13264279" cy="738697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459" y="123980"/>
            <a:ext cx="2599181" cy="22950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884" y="9498689"/>
            <a:ext cx="16397125" cy="35714"/>
            <a:chOff x="1130884" y="9498689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884" y="9498689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295" y="702328"/>
            <a:ext cx="16392989" cy="35714"/>
            <a:chOff x="944295" y="702328"/>
            <a:chExt cx="1639298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295" y="702328"/>
              <a:ext cx="16392989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3560" y="3343405"/>
            <a:ext cx="11397848" cy="4199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63849" y="702328"/>
            <a:ext cx="13051695" cy="35714"/>
            <a:chOff x="4363849" y="702328"/>
            <a:chExt cx="1305169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3849" y="702328"/>
              <a:ext cx="1305169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27574" y="1731415"/>
            <a:ext cx="3831083" cy="7400956"/>
            <a:chOff x="6527574" y="1731415"/>
            <a:chExt cx="3831083" cy="74009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7574" y="1731415"/>
              <a:ext cx="3831083" cy="74009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03324" y="4270667"/>
            <a:ext cx="5238095" cy="5238095"/>
            <a:chOff x="12103324" y="4270667"/>
            <a:chExt cx="5238095" cy="52380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03324" y="4270667"/>
              <a:ext cx="5238095" cy="52380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55705" y="5229962"/>
            <a:ext cx="4285714" cy="4285714"/>
            <a:chOff x="13055705" y="5229962"/>
            <a:chExt cx="4285714" cy="42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55705" y="5229962"/>
              <a:ext cx="4285714" cy="42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10747" y="6185004"/>
            <a:ext cx="3333333" cy="3333333"/>
            <a:chOff x="14010747" y="6185004"/>
            <a:chExt cx="3333333" cy="33333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10747" y="6185004"/>
              <a:ext cx="3333333" cy="3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63128" y="7137385"/>
            <a:ext cx="2380952" cy="2380952"/>
            <a:chOff x="14963128" y="7137385"/>
            <a:chExt cx="2380952" cy="23809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63128" y="7137385"/>
              <a:ext cx="2380952" cy="23809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39011" y="8889513"/>
            <a:ext cx="4932468" cy="214286"/>
            <a:chOff x="10039011" y="8889513"/>
            <a:chExt cx="4932468" cy="2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39011" y="8889513"/>
              <a:ext cx="4932468" cy="21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44080" y="4181382"/>
            <a:ext cx="1151349" cy="71429"/>
            <a:chOff x="10144080" y="4181382"/>
            <a:chExt cx="1151349" cy="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44080" y="4181382"/>
              <a:ext cx="1151349" cy="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885891" y="6483777"/>
            <a:ext cx="4819077" cy="214286"/>
            <a:chOff x="8885891" y="6483777"/>
            <a:chExt cx="4819077" cy="2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8885891" y="6483777"/>
              <a:ext cx="4819077" cy="2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7135" y="2333333"/>
            <a:ext cx="2978901" cy="5619048"/>
            <a:chOff x="877135" y="2333333"/>
            <a:chExt cx="2978901" cy="561904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7135" y="2333333"/>
              <a:ext cx="2978901" cy="561904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8459" y="123980"/>
            <a:ext cx="2599181" cy="229504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94606" y="8592646"/>
            <a:ext cx="2513705" cy="84297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093810" y="7180715"/>
            <a:ext cx="1467505" cy="90963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158579" y="6249991"/>
            <a:ext cx="1402981" cy="90963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91398" y="5258029"/>
            <a:ext cx="2597133" cy="171102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301436" y="4333293"/>
            <a:ext cx="1296819" cy="94773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29804" y="3608325"/>
            <a:ext cx="4132010" cy="84297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57827" y="3414725"/>
            <a:ext cx="2437467" cy="127293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502919" y="6315162"/>
            <a:ext cx="1490024" cy="1057657"/>
            <a:chOff x="4502919" y="6315162"/>
            <a:chExt cx="1490024" cy="105765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02919" y="6315162"/>
              <a:ext cx="1490024" cy="10576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677055" y="3967096"/>
            <a:ext cx="3110652" cy="214286"/>
            <a:chOff x="3677055" y="3967096"/>
            <a:chExt cx="3110652" cy="21428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77055" y="3967096"/>
              <a:ext cx="3110652" cy="2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460191" y="5420280"/>
            <a:ext cx="1575479" cy="214286"/>
            <a:chOff x="4460191" y="5420280"/>
            <a:chExt cx="1575479" cy="2142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4460191" y="5420280"/>
              <a:ext cx="1575479" cy="21428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07947" y="6435703"/>
            <a:ext cx="1467505" cy="90963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188633" y="3413525"/>
            <a:ext cx="2115707" cy="1326158"/>
            <a:chOff x="4188633" y="3413525"/>
            <a:chExt cx="2115707" cy="1326158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4188633" y="3413525"/>
              <a:ext cx="2115707" cy="1326158"/>
              <a:chOff x="4188633" y="3413525"/>
              <a:chExt cx="2115707" cy="1326158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4188633" y="3413525"/>
                <a:ext cx="2115707" cy="1326158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030157" y="3221268"/>
              <a:ext cx="2559400" cy="17892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7885" y="702328"/>
            <a:ext cx="9757659" cy="35714"/>
            <a:chOff x="7657885" y="702328"/>
            <a:chExt cx="975765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85" y="702328"/>
              <a:ext cx="9757659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3974" y="8320105"/>
            <a:ext cx="5590545" cy="1159123"/>
            <a:chOff x="1203974" y="8320105"/>
            <a:chExt cx="5590545" cy="11591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3974" y="8320105"/>
              <a:ext cx="5590545" cy="11591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43933" y="1604448"/>
            <a:ext cx="13600133" cy="7652814"/>
            <a:chOff x="2709503" y="2231888"/>
            <a:chExt cx="12866709" cy="72294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09503" y="2231888"/>
              <a:ext cx="12866709" cy="72294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7793" y="165748"/>
            <a:ext cx="5526105" cy="28908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06349" y="702328"/>
            <a:ext cx="10209195" cy="35714"/>
            <a:chOff x="7206349" y="702328"/>
            <a:chExt cx="10209195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6349" y="702328"/>
              <a:ext cx="10209195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030" y="143028"/>
            <a:ext cx="6074352" cy="2485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B6C00A2A-4F8C-3681-1DFF-BF7B5E89F830}"/>
              </a:ext>
            </a:extLst>
          </p:cNvPr>
          <p:cNvSpPr/>
          <p:nvPr/>
        </p:nvSpPr>
        <p:spPr>
          <a:xfrm>
            <a:off x="11372320" y="3644670"/>
            <a:ext cx="707759" cy="639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그룹 1005">
            <a:extLst>
              <a:ext uri="{FF2B5EF4-FFF2-40B4-BE49-F238E27FC236}">
                <a16:creationId xmlns:a16="http://schemas.microsoft.com/office/drawing/2014/main" id="{A1A3BE51-CCCB-28AE-1186-2BE635C178A4}"/>
              </a:ext>
            </a:extLst>
          </p:cNvPr>
          <p:cNvGrpSpPr/>
          <p:nvPr/>
        </p:nvGrpSpPr>
        <p:grpSpPr>
          <a:xfrm>
            <a:off x="1074208" y="1963883"/>
            <a:ext cx="3587748" cy="6373231"/>
            <a:chOff x="1145625" y="2289314"/>
            <a:chExt cx="2932184" cy="6171429"/>
          </a:xfrm>
        </p:grpSpPr>
        <p:pic>
          <p:nvPicPr>
            <p:cNvPr id="5" name="Object 16">
              <a:extLst>
                <a:ext uri="{FF2B5EF4-FFF2-40B4-BE49-F238E27FC236}">
                  <a16:creationId xmlns:a16="http://schemas.microsoft.com/office/drawing/2014/main" id="{9B486389-2905-E4C4-F440-27009AE3F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5625" y="2289314"/>
              <a:ext cx="2932184" cy="6171429"/>
            </a:xfrm>
            <a:prstGeom prst="rect">
              <a:avLst/>
            </a:prstGeom>
          </p:spPr>
        </p:pic>
      </p:grpSp>
      <p:grpSp>
        <p:nvGrpSpPr>
          <p:cNvPr id="8" name="그룹 1013">
            <a:extLst>
              <a:ext uri="{FF2B5EF4-FFF2-40B4-BE49-F238E27FC236}">
                <a16:creationId xmlns:a16="http://schemas.microsoft.com/office/drawing/2014/main" id="{0584950A-DFD1-51DF-B9EC-489176FCC92C}"/>
              </a:ext>
            </a:extLst>
          </p:cNvPr>
          <p:cNvGrpSpPr/>
          <p:nvPr/>
        </p:nvGrpSpPr>
        <p:grpSpPr>
          <a:xfrm>
            <a:off x="926340" y="4608055"/>
            <a:ext cx="414568" cy="407640"/>
            <a:chOff x="764317" y="2002242"/>
            <a:chExt cx="447084" cy="459859"/>
          </a:xfrm>
        </p:grpSpPr>
        <p:grpSp>
          <p:nvGrpSpPr>
            <p:cNvPr id="11" name="그룹 1014">
              <a:extLst>
                <a:ext uri="{FF2B5EF4-FFF2-40B4-BE49-F238E27FC236}">
                  <a16:creationId xmlns:a16="http://schemas.microsoft.com/office/drawing/2014/main" id="{7C39E9D2-8B24-62D8-B396-36ADE2B3EA9F}"/>
                </a:ext>
              </a:extLst>
            </p:cNvPr>
            <p:cNvGrpSpPr/>
            <p:nvPr/>
          </p:nvGrpSpPr>
          <p:grpSpPr>
            <a:xfrm>
              <a:off x="764317" y="2015016"/>
              <a:ext cx="447084" cy="447084"/>
              <a:chOff x="764317" y="2015016"/>
              <a:chExt cx="447084" cy="447084"/>
            </a:xfrm>
          </p:grpSpPr>
          <p:pic>
            <p:nvPicPr>
              <p:cNvPr id="22" name="Object 42">
                <a:extLst>
                  <a:ext uri="{FF2B5EF4-FFF2-40B4-BE49-F238E27FC236}">
                    <a16:creationId xmlns:a16="http://schemas.microsoft.com/office/drawing/2014/main" id="{8986CAD5-21A1-C3EE-A87C-49F02C57D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4317" y="2015016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20" name="Object 44">
              <a:extLst>
                <a:ext uri="{FF2B5EF4-FFF2-40B4-BE49-F238E27FC236}">
                  <a16:creationId xmlns:a16="http://schemas.microsoft.com/office/drawing/2014/main" id="{140E0FF0-B757-3103-3F88-470F97B60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4612" y="1788251"/>
              <a:ext cx="1026352" cy="976352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9F3459A-1939-CE39-C5FE-676FD54A6F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381" y="2050896"/>
            <a:ext cx="3412400" cy="478837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EF216EC-B3A1-8461-2C8D-69EF0442962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40"/>
          <a:stretch/>
        </p:blipFill>
        <p:spPr>
          <a:xfrm>
            <a:off x="8308154" y="1443182"/>
            <a:ext cx="3569750" cy="7414631"/>
          </a:xfrm>
          <a:prstGeom prst="rect">
            <a:avLst/>
          </a:prstGeom>
        </p:spPr>
      </p:pic>
      <p:grpSp>
        <p:nvGrpSpPr>
          <p:cNvPr id="26" name="그룹 1016">
            <a:extLst>
              <a:ext uri="{FF2B5EF4-FFF2-40B4-BE49-F238E27FC236}">
                <a16:creationId xmlns:a16="http://schemas.microsoft.com/office/drawing/2014/main" id="{4F7C2596-1D1F-A883-2D4A-6374C2DA0701}"/>
              </a:ext>
            </a:extLst>
          </p:cNvPr>
          <p:cNvGrpSpPr/>
          <p:nvPr/>
        </p:nvGrpSpPr>
        <p:grpSpPr>
          <a:xfrm>
            <a:off x="8167385" y="2273184"/>
            <a:ext cx="414568" cy="396317"/>
            <a:chOff x="4810304" y="7874260"/>
            <a:chExt cx="447084" cy="447084"/>
          </a:xfrm>
        </p:grpSpPr>
        <p:pic>
          <p:nvPicPr>
            <p:cNvPr id="29" name="Object 48">
              <a:extLst>
                <a:ext uri="{FF2B5EF4-FFF2-40B4-BE49-F238E27FC236}">
                  <a16:creationId xmlns:a16="http://schemas.microsoft.com/office/drawing/2014/main" id="{FA887D4B-52EC-D8FF-E5D1-121A0FD19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10304" y="7874260"/>
              <a:ext cx="447084" cy="447084"/>
            </a:xfrm>
            <a:prstGeom prst="rect">
              <a:avLst/>
            </a:prstGeom>
          </p:spPr>
        </p:pic>
      </p:grpSp>
      <p:grpSp>
        <p:nvGrpSpPr>
          <p:cNvPr id="30" name="그룹 1016">
            <a:extLst>
              <a:ext uri="{FF2B5EF4-FFF2-40B4-BE49-F238E27FC236}">
                <a16:creationId xmlns:a16="http://schemas.microsoft.com/office/drawing/2014/main" id="{B23FF450-DE76-C498-85BA-BF0BF7BA0DB1}"/>
              </a:ext>
            </a:extLst>
          </p:cNvPr>
          <p:cNvGrpSpPr/>
          <p:nvPr/>
        </p:nvGrpSpPr>
        <p:grpSpPr>
          <a:xfrm>
            <a:off x="11432289" y="3994044"/>
            <a:ext cx="363257" cy="363257"/>
            <a:chOff x="4810304" y="7874260"/>
            <a:chExt cx="447084" cy="447084"/>
          </a:xfrm>
        </p:grpSpPr>
        <p:pic>
          <p:nvPicPr>
            <p:cNvPr id="32" name="Object 48">
              <a:extLst>
                <a:ext uri="{FF2B5EF4-FFF2-40B4-BE49-F238E27FC236}">
                  <a16:creationId xmlns:a16="http://schemas.microsoft.com/office/drawing/2014/main" id="{36FFF741-16FB-4CC0-1431-C411B478B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10304" y="7874260"/>
              <a:ext cx="447084" cy="447084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A1FD821-16C2-C686-F442-40388637A306}"/>
              </a:ext>
            </a:extLst>
          </p:cNvPr>
          <p:cNvSpPr/>
          <p:nvPr/>
        </p:nvSpPr>
        <p:spPr>
          <a:xfrm>
            <a:off x="4880764" y="2436806"/>
            <a:ext cx="1289878" cy="1259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D3C55D4-3903-4520-BF48-03937FB1DCF6}"/>
              </a:ext>
            </a:extLst>
          </p:cNvPr>
          <p:cNvSpPr/>
          <p:nvPr/>
        </p:nvSpPr>
        <p:spPr>
          <a:xfrm>
            <a:off x="10896600" y="4161297"/>
            <a:ext cx="803596" cy="525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8A9B660-9189-ACBC-AEBD-DDF9BCBED27F}"/>
              </a:ext>
            </a:extLst>
          </p:cNvPr>
          <p:cNvSpPr/>
          <p:nvPr/>
        </p:nvSpPr>
        <p:spPr>
          <a:xfrm>
            <a:off x="1326782" y="3618360"/>
            <a:ext cx="3098019" cy="610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grpSp>
        <p:nvGrpSpPr>
          <p:cNvPr id="38" name="그룹 1016">
            <a:extLst>
              <a:ext uri="{FF2B5EF4-FFF2-40B4-BE49-F238E27FC236}">
                <a16:creationId xmlns:a16="http://schemas.microsoft.com/office/drawing/2014/main" id="{65D0EBA2-E6F8-2D50-4046-3874C4582E9E}"/>
              </a:ext>
            </a:extLst>
          </p:cNvPr>
          <p:cNvGrpSpPr/>
          <p:nvPr/>
        </p:nvGrpSpPr>
        <p:grpSpPr>
          <a:xfrm>
            <a:off x="4837591" y="2368154"/>
            <a:ext cx="414568" cy="396317"/>
            <a:chOff x="4810304" y="7874260"/>
            <a:chExt cx="447084" cy="447084"/>
          </a:xfrm>
        </p:grpSpPr>
        <p:pic>
          <p:nvPicPr>
            <p:cNvPr id="40" name="Object 48">
              <a:extLst>
                <a:ext uri="{FF2B5EF4-FFF2-40B4-BE49-F238E27FC236}">
                  <a16:creationId xmlns:a16="http://schemas.microsoft.com/office/drawing/2014/main" id="{7417A8B4-74C6-BABF-9AED-B47961959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10304" y="7874260"/>
              <a:ext cx="447084" cy="447084"/>
            </a:xfrm>
            <a:prstGeom prst="rect">
              <a:avLst/>
            </a:prstGeom>
          </p:spPr>
        </p:pic>
      </p:grpSp>
      <p:grpSp>
        <p:nvGrpSpPr>
          <p:cNvPr id="44" name="그룹 1015">
            <a:extLst>
              <a:ext uri="{FF2B5EF4-FFF2-40B4-BE49-F238E27FC236}">
                <a16:creationId xmlns:a16="http://schemas.microsoft.com/office/drawing/2014/main" id="{9B9ED563-E4DD-F7BB-EC53-AA53EF94BAAF}"/>
              </a:ext>
            </a:extLst>
          </p:cNvPr>
          <p:cNvGrpSpPr/>
          <p:nvPr/>
        </p:nvGrpSpPr>
        <p:grpSpPr>
          <a:xfrm>
            <a:off x="872033" y="3325430"/>
            <a:ext cx="889885" cy="859963"/>
            <a:chOff x="4579647" y="7651587"/>
            <a:chExt cx="959686" cy="970124"/>
          </a:xfrm>
        </p:grpSpPr>
        <p:grpSp>
          <p:nvGrpSpPr>
            <p:cNvPr id="50" name="그룹 1016">
              <a:extLst>
                <a:ext uri="{FF2B5EF4-FFF2-40B4-BE49-F238E27FC236}">
                  <a16:creationId xmlns:a16="http://schemas.microsoft.com/office/drawing/2014/main" id="{2F04DF7F-8BDA-2450-23F7-727CDF53960C}"/>
                </a:ext>
              </a:extLst>
            </p:cNvPr>
            <p:cNvGrpSpPr/>
            <p:nvPr/>
          </p:nvGrpSpPr>
          <p:grpSpPr>
            <a:xfrm>
              <a:off x="4810304" y="7874260"/>
              <a:ext cx="447084" cy="447084"/>
              <a:chOff x="4810304" y="7874260"/>
              <a:chExt cx="447084" cy="447084"/>
            </a:xfrm>
          </p:grpSpPr>
          <p:pic>
            <p:nvPicPr>
              <p:cNvPr id="53" name="Object 48">
                <a:extLst>
                  <a:ext uri="{FF2B5EF4-FFF2-40B4-BE49-F238E27FC236}">
                    <a16:creationId xmlns:a16="http://schemas.microsoft.com/office/drawing/2014/main" id="{B93558E7-07A9-611C-0E6E-35112B256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810304" y="7874260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51" name="Object 50">
              <a:extLst>
                <a:ext uri="{FF2B5EF4-FFF2-40B4-BE49-F238E27FC236}">
                  <a16:creationId xmlns:a16="http://schemas.microsoft.com/office/drawing/2014/main" id="{B208F0D5-D7C2-FEB5-24FF-F4177A160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79647" y="7651587"/>
              <a:ext cx="959686" cy="970124"/>
            </a:xfrm>
            <a:prstGeom prst="rect">
              <a:avLst/>
            </a:prstGeom>
          </p:spPr>
        </p:pic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3397EBC-8D0F-A59B-D767-85785DAA8AC8}"/>
              </a:ext>
            </a:extLst>
          </p:cNvPr>
          <p:cNvSpPr/>
          <p:nvPr/>
        </p:nvSpPr>
        <p:spPr>
          <a:xfrm>
            <a:off x="4699173" y="2271529"/>
            <a:ext cx="656281" cy="566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95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B772E6-70BA-B50F-91BC-389A74507C6D}"/>
              </a:ext>
            </a:extLst>
          </p:cNvPr>
          <p:cNvSpPr/>
          <p:nvPr/>
        </p:nvSpPr>
        <p:spPr>
          <a:xfrm>
            <a:off x="8028104" y="2180913"/>
            <a:ext cx="656281" cy="566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95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6E8AA14-CD66-A301-4D1F-3B9BBA7407F8}"/>
              </a:ext>
            </a:extLst>
          </p:cNvPr>
          <p:cNvSpPr/>
          <p:nvPr/>
        </p:nvSpPr>
        <p:spPr>
          <a:xfrm>
            <a:off x="11326390" y="3915981"/>
            <a:ext cx="575054" cy="519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95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ko-KR" alt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A935A801-473B-83E7-CFCF-58D067B767B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2" t="78489" r="38522" b="10165"/>
          <a:stretch/>
        </p:blipFill>
        <p:spPr>
          <a:xfrm>
            <a:off x="2290482" y="8879448"/>
            <a:ext cx="1039428" cy="446645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265DEC8A-E865-6F03-2006-0988DCE28A70}"/>
              </a:ext>
            </a:extLst>
          </p:cNvPr>
          <p:cNvSpPr/>
          <p:nvPr/>
        </p:nvSpPr>
        <p:spPr>
          <a:xfrm>
            <a:off x="2531490" y="8957725"/>
            <a:ext cx="656281" cy="317098"/>
          </a:xfrm>
          <a:prstGeom prst="rect">
            <a:avLst/>
          </a:prstGeom>
          <a:solidFill>
            <a:srgbClr val="1F23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54" b="1" dirty="0">
                <a:latin typeface="Arial" panose="020B0604020202020204" pitchFamily="34" charset="0"/>
                <a:cs typeface="Arial" panose="020B0604020202020204" pitchFamily="34" charset="0"/>
              </a:rPr>
              <a:t>더 보기</a:t>
            </a:r>
          </a:p>
        </p:txBody>
      </p:sp>
      <p:sp>
        <p:nvSpPr>
          <p:cNvPr id="960" name="직사각형 959">
            <a:extLst>
              <a:ext uri="{FF2B5EF4-FFF2-40B4-BE49-F238E27FC236}">
                <a16:creationId xmlns:a16="http://schemas.microsoft.com/office/drawing/2014/main" id="{1249A34A-A5E2-F7EF-24F4-666382FEBC11}"/>
              </a:ext>
            </a:extLst>
          </p:cNvPr>
          <p:cNvSpPr/>
          <p:nvPr/>
        </p:nvSpPr>
        <p:spPr>
          <a:xfrm>
            <a:off x="2531490" y="8273668"/>
            <a:ext cx="656281" cy="566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70" name="직사각형 969">
            <a:extLst>
              <a:ext uri="{FF2B5EF4-FFF2-40B4-BE49-F238E27FC236}">
                <a16:creationId xmlns:a16="http://schemas.microsoft.com/office/drawing/2014/main" id="{303DF1BA-4283-0EA5-AA3A-7C9B89403921}"/>
              </a:ext>
            </a:extLst>
          </p:cNvPr>
          <p:cNvSpPr/>
          <p:nvPr/>
        </p:nvSpPr>
        <p:spPr>
          <a:xfrm>
            <a:off x="12270620" y="643350"/>
            <a:ext cx="4943172" cy="3667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1.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전체 챌린지 리스트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Grid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적용으로 화면 사이즈에 따라 한 행의 챌린지 개수와 사이즈가 유동적으로 변화함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챌린지의 어느 부분을 클릭하든지 각 챌린지의 상세 페이지로 이동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진행 상태 및 최근 등록 순으로 기본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12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개의 챌린지를 표시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‘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더 보기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’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버튼 클릭 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8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개씩 추가 표시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71" name="직사각형 970">
            <a:extLst>
              <a:ext uri="{FF2B5EF4-FFF2-40B4-BE49-F238E27FC236}">
                <a16:creationId xmlns:a16="http://schemas.microsoft.com/office/drawing/2014/main" id="{CA857E91-7BD6-3169-64C3-858CCD886F9F}"/>
              </a:ext>
            </a:extLst>
          </p:cNvPr>
          <p:cNvSpPr/>
          <p:nvPr/>
        </p:nvSpPr>
        <p:spPr>
          <a:xfrm>
            <a:off x="12270617" y="4215667"/>
            <a:ext cx="4984895" cy="999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2.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챌린지 만들기 버튼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클릭 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챌린지 만들기 페이지로 이동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F836FC24-882A-C2CA-80AF-332B3D40C812}"/>
              </a:ext>
            </a:extLst>
          </p:cNvPr>
          <p:cNvSpPr/>
          <p:nvPr/>
        </p:nvSpPr>
        <p:spPr>
          <a:xfrm>
            <a:off x="12270618" y="6438900"/>
            <a:ext cx="4910575" cy="999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4.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참여중인 챌린지 리스트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참여중인 챌린지가 있을 경우 별도 표시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5EDC6054-DA0B-BC83-8952-BA8AA8B52B28}"/>
              </a:ext>
            </a:extLst>
          </p:cNvPr>
          <p:cNvSpPr/>
          <p:nvPr/>
        </p:nvSpPr>
        <p:spPr>
          <a:xfrm>
            <a:off x="12270617" y="5611440"/>
            <a:ext cx="4910575" cy="370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3.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카테고리 별 보기 기능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ADE7DF8D-CCC5-284C-0B0E-1A21E75789D8}"/>
              </a:ext>
            </a:extLst>
          </p:cNvPr>
          <p:cNvSpPr/>
          <p:nvPr/>
        </p:nvSpPr>
        <p:spPr>
          <a:xfrm>
            <a:off x="12270618" y="7870838"/>
            <a:ext cx="4910575" cy="1476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5.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인증하기 버튼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‘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참여중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’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이면서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‘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진행중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’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일 경우만 표시됨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클릭 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챌린지 인증하기 페이지로 이동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638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63602747-D6C0-C44E-6D9E-FBD2D59197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04" b="6886"/>
          <a:stretch/>
        </p:blipFill>
        <p:spPr>
          <a:xfrm>
            <a:off x="8345411" y="7066704"/>
            <a:ext cx="3987466" cy="141083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1DFB7EB-E308-A896-AF34-E95D417905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2" b="3466"/>
          <a:stretch/>
        </p:blipFill>
        <p:spPr>
          <a:xfrm>
            <a:off x="8341342" y="4460121"/>
            <a:ext cx="4007012" cy="12168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06349" y="702328"/>
            <a:ext cx="10209195" cy="35714"/>
            <a:chOff x="7206349" y="702328"/>
            <a:chExt cx="10209195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6349" y="702328"/>
              <a:ext cx="10209195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7030" y="143028"/>
            <a:ext cx="6074352" cy="2485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B6C00A2A-4F8C-3681-1DFF-BF7B5E89F830}"/>
              </a:ext>
            </a:extLst>
          </p:cNvPr>
          <p:cNvSpPr/>
          <p:nvPr/>
        </p:nvSpPr>
        <p:spPr>
          <a:xfrm>
            <a:off x="11372320" y="3644670"/>
            <a:ext cx="707759" cy="639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그룹 1010">
            <a:extLst>
              <a:ext uri="{FF2B5EF4-FFF2-40B4-BE49-F238E27FC236}">
                <a16:creationId xmlns:a16="http://schemas.microsoft.com/office/drawing/2014/main" id="{4EBDD91C-54B1-908F-30F3-CB66CE47016C}"/>
              </a:ext>
            </a:extLst>
          </p:cNvPr>
          <p:cNvGrpSpPr/>
          <p:nvPr/>
        </p:nvGrpSpPr>
        <p:grpSpPr>
          <a:xfrm>
            <a:off x="4746673" y="2461051"/>
            <a:ext cx="4598998" cy="3444499"/>
            <a:chOff x="7521598" y="2786381"/>
            <a:chExt cx="3623940" cy="2670628"/>
          </a:xfrm>
        </p:grpSpPr>
        <p:pic>
          <p:nvPicPr>
            <p:cNvPr id="5" name="Object 31">
              <a:extLst>
                <a:ext uri="{FF2B5EF4-FFF2-40B4-BE49-F238E27FC236}">
                  <a16:creationId xmlns:a16="http://schemas.microsoft.com/office/drawing/2014/main" id="{5815156C-9BA2-B615-C599-12AFE3FB8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21598" y="2786381"/>
              <a:ext cx="3623940" cy="2670628"/>
            </a:xfrm>
            <a:prstGeom prst="rect">
              <a:avLst/>
            </a:prstGeom>
          </p:spPr>
        </p:pic>
      </p:grpSp>
      <p:grpSp>
        <p:nvGrpSpPr>
          <p:cNvPr id="8" name="그룹 1011">
            <a:extLst>
              <a:ext uri="{FF2B5EF4-FFF2-40B4-BE49-F238E27FC236}">
                <a16:creationId xmlns:a16="http://schemas.microsoft.com/office/drawing/2014/main" id="{40BA655A-01CF-57FC-94DD-C1F95FF23462}"/>
              </a:ext>
            </a:extLst>
          </p:cNvPr>
          <p:cNvGrpSpPr/>
          <p:nvPr/>
        </p:nvGrpSpPr>
        <p:grpSpPr>
          <a:xfrm>
            <a:off x="4687529" y="5695059"/>
            <a:ext cx="4260758" cy="3467735"/>
            <a:chOff x="7717025" y="5810324"/>
            <a:chExt cx="3889794" cy="3149252"/>
          </a:xfrm>
        </p:grpSpPr>
        <p:pic>
          <p:nvPicPr>
            <p:cNvPr id="11" name="Object 34">
              <a:extLst>
                <a:ext uri="{FF2B5EF4-FFF2-40B4-BE49-F238E27FC236}">
                  <a16:creationId xmlns:a16="http://schemas.microsoft.com/office/drawing/2014/main" id="{224DE177-1400-5639-1335-CD611BDE6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17025" y="5810324"/>
              <a:ext cx="3889794" cy="3149252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F41948AD-E6A4-1124-D668-24186175087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66"/>
          <a:stretch/>
        </p:blipFill>
        <p:spPr>
          <a:xfrm>
            <a:off x="1197220" y="1532475"/>
            <a:ext cx="3832257" cy="7549567"/>
          </a:xfrm>
          <a:prstGeom prst="rect">
            <a:avLst/>
          </a:prstGeom>
        </p:spPr>
      </p:pic>
      <p:grpSp>
        <p:nvGrpSpPr>
          <p:cNvPr id="22" name="그룹 1013">
            <a:extLst>
              <a:ext uri="{FF2B5EF4-FFF2-40B4-BE49-F238E27FC236}">
                <a16:creationId xmlns:a16="http://schemas.microsoft.com/office/drawing/2014/main" id="{55E6D420-2044-D755-BB3A-6A7458C09AD8}"/>
              </a:ext>
            </a:extLst>
          </p:cNvPr>
          <p:cNvGrpSpPr/>
          <p:nvPr/>
        </p:nvGrpSpPr>
        <p:grpSpPr>
          <a:xfrm>
            <a:off x="1085001" y="2512195"/>
            <a:ext cx="458793" cy="471900"/>
            <a:chOff x="764317" y="2002242"/>
            <a:chExt cx="447084" cy="459859"/>
          </a:xfrm>
        </p:grpSpPr>
        <p:grpSp>
          <p:nvGrpSpPr>
            <p:cNvPr id="23" name="그룹 1014">
              <a:extLst>
                <a:ext uri="{FF2B5EF4-FFF2-40B4-BE49-F238E27FC236}">
                  <a16:creationId xmlns:a16="http://schemas.microsoft.com/office/drawing/2014/main" id="{33492858-5390-982A-B969-39F9B54E1ABC}"/>
                </a:ext>
              </a:extLst>
            </p:cNvPr>
            <p:cNvGrpSpPr/>
            <p:nvPr/>
          </p:nvGrpSpPr>
          <p:grpSpPr>
            <a:xfrm>
              <a:off x="764317" y="2015016"/>
              <a:ext cx="447084" cy="447084"/>
              <a:chOff x="764317" y="2015016"/>
              <a:chExt cx="447084" cy="447084"/>
            </a:xfrm>
          </p:grpSpPr>
          <p:pic>
            <p:nvPicPr>
              <p:cNvPr id="26" name="Object 42">
                <a:extLst>
                  <a:ext uri="{FF2B5EF4-FFF2-40B4-BE49-F238E27FC236}">
                    <a16:creationId xmlns:a16="http://schemas.microsoft.com/office/drawing/2014/main" id="{B8903081-512E-0994-4CE0-9C310C1BE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64317" y="2015016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25" name="Object 44">
              <a:extLst>
                <a:ext uri="{FF2B5EF4-FFF2-40B4-BE49-F238E27FC236}">
                  <a16:creationId xmlns:a16="http://schemas.microsoft.com/office/drawing/2014/main" id="{0A11F52D-26C4-FE41-090B-6CD130870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4612" y="1788251"/>
              <a:ext cx="1026352" cy="976352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14F0143-5445-11F7-B6F4-4F46161657C3}"/>
              </a:ext>
            </a:extLst>
          </p:cNvPr>
          <p:cNvSpPr/>
          <p:nvPr/>
        </p:nvSpPr>
        <p:spPr>
          <a:xfrm>
            <a:off x="6682709" y="5180935"/>
            <a:ext cx="984816" cy="535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3D99BE6-C9BA-AB80-7B3B-923A97AF3866}"/>
              </a:ext>
            </a:extLst>
          </p:cNvPr>
          <p:cNvSpPr/>
          <p:nvPr/>
        </p:nvSpPr>
        <p:spPr>
          <a:xfrm>
            <a:off x="6726093" y="8273144"/>
            <a:ext cx="733476" cy="5096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44E639F-D3A4-9B95-C7F4-B2622F0F4254}"/>
              </a:ext>
            </a:extLst>
          </p:cNvPr>
          <p:cNvSpPr/>
          <p:nvPr/>
        </p:nvSpPr>
        <p:spPr>
          <a:xfrm>
            <a:off x="10196098" y="4927312"/>
            <a:ext cx="1076029" cy="5338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grpSp>
        <p:nvGrpSpPr>
          <p:cNvPr id="54" name="그룹 1016">
            <a:extLst>
              <a:ext uri="{FF2B5EF4-FFF2-40B4-BE49-F238E27FC236}">
                <a16:creationId xmlns:a16="http://schemas.microsoft.com/office/drawing/2014/main" id="{91DF8477-1235-8130-0EE9-C892B90320C9}"/>
              </a:ext>
            </a:extLst>
          </p:cNvPr>
          <p:cNvGrpSpPr/>
          <p:nvPr/>
        </p:nvGrpSpPr>
        <p:grpSpPr>
          <a:xfrm>
            <a:off x="7164672" y="7995435"/>
            <a:ext cx="458793" cy="458793"/>
            <a:chOff x="4810304" y="7874260"/>
            <a:chExt cx="447084" cy="447084"/>
          </a:xfrm>
        </p:grpSpPr>
        <p:pic>
          <p:nvPicPr>
            <p:cNvPr id="57" name="Object 48">
              <a:extLst>
                <a:ext uri="{FF2B5EF4-FFF2-40B4-BE49-F238E27FC236}">
                  <a16:creationId xmlns:a16="http://schemas.microsoft.com/office/drawing/2014/main" id="{03D4D70B-B4A3-ACF5-97BB-E11741BBE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10304" y="7874260"/>
              <a:ext cx="447084" cy="447084"/>
            </a:xfrm>
            <a:prstGeom prst="rect">
              <a:avLst/>
            </a:prstGeom>
          </p:spPr>
        </p:pic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1E17115-4821-1C47-AF06-5D82F73FB073}"/>
              </a:ext>
            </a:extLst>
          </p:cNvPr>
          <p:cNvSpPr/>
          <p:nvPr/>
        </p:nvSpPr>
        <p:spPr>
          <a:xfrm>
            <a:off x="7000469" y="7913016"/>
            <a:ext cx="726292" cy="655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892EFDE-118C-7EFA-7685-17490BCB74FB}"/>
              </a:ext>
            </a:extLst>
          </p:cNvPr>
          <p:cNvSpPr/>
          <p:nvPr/>
        </p:nvSpPr>
        <p:spPr>
          <a:xfrm>
            <a:off x="9924962" y="7843903"/>
            <a:ext cx="842201" cy="5338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grpSp>
        <p:nvGrpSpPr>
          <p:cNvPr id="63" name="그룹 1016">
            <a:extLst>
              <a:ext uri="{FF2B5EF4-FFF2-40B4-BE49-F238E27FC236}">
                <a16:creationId xmlns:a16="http://schemas.microsoft.com/office/drawing/2014/main" id="{D6307C99-B545-305C-C247-853A6301DF89}"/>
              </a:ext>
            </a:extLst>
          </p:cNvPr>
          <p:cNvGrpSpPr/>
          <p:nvPr/>
        </p:nvGrpSpPr>
        <p:grpSpPr>
          <a:xfrm>
            <a:off x="10566325" y="7612448"/>
            <a:ext cx="458793" cy="458793"/>
            <a:chOff x="4810304" y="7874260"/>
            <a:chExt cx="447084" cy="447084"/>
          </a:xfrm>
        </p:grpSpPr>
        <p:pic>
          <p:nvPicPr>
            <p:cNvPr id="960" name="Object 48">
              <a:extLst>
                <a:ext uri="{FF2B5EF4-FFF2-40B4-BE49-F238E27FC236}">
                  <a16:creationId xmlns:a16="http://schemas.microsoft.com/office/drawing/2014/main" id="{A084BE88-BF81-334C-F41B-873DEC95D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10304" y="7874260"/>
              <a:ext cx="447084" cy="447084"/>
            </a:xfrm>
            <a:prstGeom prst="rect">
              <a:avLst/>
            </a:prstGeom>
          </p:spPr>
        </p:pic>
      </p:grpSp>
      <p:sp>
        <p:nvSpPr>
          <p:cNvPr id="964" name="직사각형 963">
            <a:extLst>
              <a:ext uri="{FF2B5EF4-FFF2-40B4-BE49-F238E27FC236}">
                <a16:creationId xmlns:a16="http://schemas.microsoft.com/office/drawing/2014/main" id="{F26EAF9C-E4EB-A6DB-BA8B-2E5D0BA0BE8A}"/>
              </a:ext>
            </a:extLst>
          </p:cNvPr>
          <p:cNvSpPr/>
          <p:nvPr/>
        </p:nvSpPr>
        <p:spPr>
          <a:xfrm>
            <a:off x="10401259" y="7534385"/>
            <a:ext cx="726292" cy="655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그룹 1016">
            <a:extLst>
              <a:ext uri="{FF2B5EF4-FFF2-40B4-BE49-F238E27FC236}">
                <a16:creationId xmlns:a16="http://schemas.microsoft.com/office/drawing/2014/main" id="{7ABF8971-E576-2383-45E0-DEAB9B0D8B1D}"/>
              </a:ext>
            </a:extLst>
          </p:cNvPr>
          <p:cNvGrpSpPr/>
          <p:nvPr/>
        </p:nvGrpSpPr>
        <p:grpSpPr>
          <a:xfrm>
            <a:off x="10994963" y="4663642"/>
            <a:ext cx="458793" cy="458793"/>
            <a:chOff x="4810304" y="7874260"/>
            <a:chExt cx="447084" cy="447084"/>
          </a:xfrm>
        </p:grpSpPr>
        <p:pic>
          <p:nvPicPr>
            <p:cNvPr id="40" name="Object 48">
              <a:extLst>
                <a:ext uri="{FF2B5EF4-FFF2-40B4-BE49-F238E27FC236}">
                  <a16:creationId xmlns:a16="http://schemas.microsoft.com/office/drawing/2014/main" id="{7723ECC6-CDF3-E21B-5D60-026FF07B0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10304" y="7874260"/>
              <a:ext cx="447084" cy="447084"/>
            </a:xfrm>
            <a:prstGeom prst="rect">
              <a:avLst/>
            </a:prstGeom>
          </p:spPr>
        </p:pic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8D157FD-EC2A-2F52-42D2-E41EB6794A80}"/>
              </a:ext>
            </a:extLst>
          </p:cNvPr>
          <p:cNvSpPr/>
          <p:nvPr/>
        </p:nvSpPr>
        <p:spPr>
          <a:xfrm>
            <a:off x="10829899" y="4585579"/>
            <a:ext cx="726292" cy="655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그룹 1015">
            <a:extLst>
              <a:ext uri="{FF2B5EF4-FFF2-40B4-BE49-F238E27FC236}">
                <a16:creationId xmlns:a16="http://schemas.microsoft.com/office/drawing/2014/main" id="{5774801D-9A23-7EE3-4BEF-CAA89306E429}"/>
              </a:ext>
            </a:extLst>
          </p:cNvPr>
          <p:cNvGrpSpPr/>
          <p:nvPr/>
        </p:nvGrpSpPr>
        <p:grpSpPr>
          <a:xfrm>
            <a:off x="7244784" y="4809494"/>
            <a:ext cx="984816" cy="995527"/>
            <a:chOff x="4579647" y="7651587"/>
            <a:chExt cx="959686" cy="970124"/>
          </a:xfrm>
        </p:grpSpPr>
        <p:grpSp>
          <p:nvGrpSpPr>
            <p:cNvPr id="34" name="그룹 1016">
              <a:extLst>
                <a:ext uri="{FF2B5EF4-FFF2-40B4-BE49-F238E27FC236}">
                  <a16:creationId xmlns:a16="http://schemas.microsoft.com/office/drawing/2014/main" id="{73A43E30-258B-404B-44F9-CF58BA65C88E}"/>
                </a:ext>
              </a:extLst>
            </p:cNvPr>
            <p:cNvGrpSpPr/>
            <p:nvPr/>
          </p:nvGrpSpPr>
          <p:grpSpPr>
            <a:xfrm>
              <a:off x="4810304" y="7874260"/>
              <a:ext cx="447084" cy="447084"/>
              <a:chOff x="4810304" y="7874260"/>
              <a:chExt cx="447084" cy="447084"/>
            </a:xfrm>
          </p:grpSpPr>
          <p:pic>
            <p:nvPicPr>
              <p:cNvPr id="36" name="Object 48">
                <a:extLst>
                  <a:ext uri="{FF2B5EF4-FFF2-40B4-BE49-F238E27FC236}">
                    <a16:creationId xmlns:a16="http://schemas.microsoft.com/office/drawing/2014/main" id="{D4A9D975-C907-8770-1351-D361C5B32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810304" y="7874260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35" name="Object 50">
              <a:extLst>
                <a:ext uri="{FF2B5EF4-FFF2-40B4-BE49-F238E27FC236}">
                  <a16:creationId xmlns:a16="http://schemas.microsoft.com/office/drawing/2014/main" id="{B44CF994-6EDA-421C-DB79-55D6ECE43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79647" y="7651587"/>
              <a:ext cx="959686" cy="970124"/>
            </a:xfrm>
            <a:prstGeom prst="rect">
              <a:avLst/>
            </a:prstGeom>
          </p:spPr>
        </p:pic>
      </p:grpSp>
      <p:sp>
        <p:nvSpPr>
          <p:cNvPr id="971" name="직사각형 970">
            <a:extLst>
              <a:ext uri="{FF2B5EF4-FFF2-40B4-BE49-F238E27FC236}">
                <a16:creationId xmlns:a16="http://schemas.microsoft.com/office/drawing/2014/main" id="{568C9343-336E-8EE0-21FA-5EA0B4742DF0}"/>
              </a:ext>
            </a:extLst>
          </p:cNvPr>
          <p:cNvSpPr/>
          <p:nvPr/>
        </p:nvSpPr>
        <p:spPr>
          <a:xfrm>
            <a:off x="12308049" y="572824"/>
            <a:ext cx="4913151" cy="3042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78624" indent="-278624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챌린지 상세 페이지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챌린지 상세 정보 표시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참여 여부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참여중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미참여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진행 상태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모집중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진행중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종료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생성자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마스터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여부에 따라 하단 버튼 표시가 달라짐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0BD2FE2C-B23B-38A9-67A6-693E33D0083E}"/>
              </a:ext>
            </a:extLst>
          </p:cNvPr>
          <p:cNvSpPr/>
          <p:nvPr/>
        </p:nvSpPr>
        <p:spPr>
          <a:xfrm>
            <a:off x="12308049" y="2793153"/>
            <a:ext cx="4913152" cy="2197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2.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참여하기 버튼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‘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미참여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’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면서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‘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모집중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’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일 경우만 표시됨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참여중인 챌린지가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 이하일 경우만 가능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클릭 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확인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알림창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생성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E6276EA9-92A2-06F8-7B63-9F2E5BCB7582}"/>
              </a:ext>
            </a:extLst>
          </p:cNvPr>
          <p:cNvSpPr/>
          <p:nvPr/>
        </p:nvSpPr>
        <p:spPr>
          <a:xfrm>
            <a:off x="12308049" y="6524805"/>
            <a:ext cx="4944421" cy="1401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4.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인증하기 버튼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‘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참여중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’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이면서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‘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진행중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’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일 경우만 표시됨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클릭 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챌린지 인증하기 페이지로 이동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C4F3158F-3F0C-082D-E548-69EC8079FC2E}"/>
              </a:ext>
            </a:extLst>
          </p:cNvPr>
          <p:cNvSpPr/>
          <p:nvPr/>
        </p:nvSpPr>
        <p:spPr>
          <a:xfrm>
            <a:off x="12292413" y="7729762"/>
            <a:ext cx="4944421" cy="1678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5.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뒤로 버튼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항상 표시됨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클릭 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리스트로 페이지로 이동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FC9FB9F8-ADE5-2C24-5144-BC5D3C760D2A}"/>
              </a:ext>
            </a:extLst>
          </p:cNvPr>
          <p:cNvSpPr/>
          <p:nvPr/>
        </p:nvSpPr>
        <p:spPr>
          <a:xfrm>
            <a:off x="12308047" y="4608715"/>
            <a:ext cx="4913151" cy="1982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3.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삭제 버튼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접속한 유저가 생성자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마스터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또는 관리자일 경우에만 표시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클릭 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삭제 여부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재질문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알림창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생성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866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06349" y="702328"/>
            <a:ext cx="10209195" cy="35714"/>
            <a:chOff x="7206349" y="702328"/>
            <a:chExt cx="10209195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6349" y="702328"/>
              <a:ext cx="10209195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7030" y="143028"/>
            <a:ext cx="6074352" cy="2485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B5E0634-8D8B-4826-7A24-E72D6A671E0F}"/>
              </a:ext>
            </a:extLst>
          </p:cNvPr>
          <p:cNvSpPr/>
          <p:nvPr/>
        </p:nvSpPr>
        <p:spPr>
          <a:xfrm>
            <a:off x="12178582" y="959002"/>
            <a:ext cx="5068642" cy="715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1. 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진행상황 표시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스케줄러를 이용해 매일 자정 자동 변경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생성 시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기본 값 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‘</a:t>
            </a: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모집중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’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적용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‘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오늘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’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 챌린지 시작일과 같을 경우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‘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진행중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’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으로 변경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‘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오늘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’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 챌린지 종료일과 같을 경우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    ‘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종료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’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 변경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2. 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챌린지 삭제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생성자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마스터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또는 관리자일 경우에만 삭제 가능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참여자가 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명 이하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즉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본인 외 참여자가 없을 경우에 경우만 삭제 가능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삭제 시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생성 시 차감된 포인트 반환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3. 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챌린지 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종료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종료 시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완수율에 따라 포인트 자동 지급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0CD4F310-FF40-7176-5012-97CC22BEA2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66"/>
          <a:stretch/>
        </p:blipFill>
        <p:spPr>
          <a:xfrm>
            <a:off x="4877879" y="1556895"/>
            <a:ext cx="3484614" cy="647134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DDE8FA5E-8429-E8E8-10A4-0249B1E8B1D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40"/>
          <a:stretch/>
        </p:blipFill>
        <p:spPr>
          <a:xfrm>
            <a:off x="937030" y="1632301"/>
            <a:ext cx="3714310" cy="7714893"/>
          </a:xfrm>
          <a:prstGeom prst="rect">
            <a:avLst/>
          </a:prstGeom>
        </p:spPr>
      </p:pic>
      <p:grpSp>
        <p:nvGrpSpPr>
          <p:cNvPr id="61" name="그룹 1011">
            <a:extLst>
              <a:ext uri="{FF2B5EF4-FFF2-40B4-BE49-F238E27FC236}">
                <a16:creationId xmlns:a16="http://schemas.microsoft.com/office/drawing/2014/main" id="{EB1F2972-035C-2F23-0193-480E0D4945CA}"/>
              </a:ext>
            </a:extLst>
          </p:cNvPr>
          <p:cNvGrpSpPr/>
          <p:nvPr/>
        </p:nvGrpSpPr>
        <p:grpSpPr>
          <a:xfrm>
            <a:off x="7709086" y="5876300"/>
            <a:ext cx="4365792" cy="3503054"/>
            <a:chOff x="7717025" y="5810324"/>
            <a:chExt cx="3889794" cy="3149252"/>
          </a:xfrm>
        </p:grpSpPr>
        <p:pic>
          <p:nvPicPr>
            <p:cNvPr id="62" name="Object 34">
              <a:extLst>
                <a:ext uri="{FF2B5EF4-FFF2-40B4-BE49-F238E27FC236}">
                  <a16:creationId xmlns:a16="http://schemas.microsoft.com/office/drawing/2014/main" id="{FAE62F12-2914-2FD3-B651-94BD65835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17025" y="5810324"/>
              <a:ext cx="3889794" cy="3149252"/>
            </a:xfrm>
            <a:prstGeom prst="rect">
              <a:avLst/>
            </a:prstGeom>
          </p:spPr>
        </p:pic>
      </p:grpSp>
      <p:grpSp>
        <p:nvGrpSpPr>
          <p:cNvPr id="63" name="그룹 1013">
            <a:extLst>
              <a:ext uri="{FF2B5EF4-FFF2-40B4-BE49-F238E27FC236}">
                <a16:creationId xmlns:a16="http://schemas.microsoft.com/office/drawing/2014/main" id="{7BD21C65-034B-D88B-476F-46F4EABBAF02}"/>
              </a:ext>
            </a:extLst>
          </p:cNvPr>
          <p:cNvGrpSpPr/>
          <p:nvPr/>
        </p:nvGrpSpPr>
        <p:grpSpPr>
          <a:xfrm>
            <a:off x="3038624" y="3828970"/>
            <a:ext cx="451246" cy="464138"/>
            <a:chOff x="764317" y="2002242"/>
            <a:chExt cx="447084" cy="459859"/>
          </a:xfrm>
        </p:grpSpPr>
        <p:grpSp>
          <p:nvGrpSpPr>
            <p:cNvPr id="960" name="그룹 1014">
              <a:extLst>
                <a:ext uri="{FF2B5EF4-FFF2-40B4-BE49-F238E27FC236}">
                  <a16:creationId xmlns:a16="http://schemas.microsoft.com/office/drawing/2014/main" id="{6936DF6A-8B0D-F51B-28CF-09DD7B56C2BF}"/>
                </a:ext>
              </a:extLst>
            </p:cNvPr>
            <p:cNvGrpSpPr/>
            <p:nvPr/>
          </p:nvGrpSpPr>
          <p:grpSpPr>
            <a:xfrm>
              <a:off x="764317" y="2015016"/>
              <a:ext cx="447084" cy="447084"/>
              <a:chOff x="764317" y="2015016"/>
              <a:chExt cx="447084" cy="447084"/>
            </a:xfrm>
          </p:grpSpPr>
          <p:pic>
            <p:nvPicPr>
              <p:cNvPr id="962" name="Object 42">
                <a:extLst>
                  <a:ext uri="{FF2B5EF4-FFF2-40B4-BE49-F238E27FC236}">
                    <a16:creationId xmlns:a16="http://schemas.microsoft.com/office/drawing/2014/main" id="{3AAB3812-1A17-FE2C-E6E0-783250688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64317" y="2015016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961" name="Object 44">
              <a:extLst>
                <a:ext uri="{FF2B5EF4-FFF2-40B4-BE49-F238E27FC236}">
                  <a16:creationId xmlns:a16="http://schemas.microsoft.com/office/drawing/2014/main" id="{DAA15561-A368-B9E2-9DE9-3009EC6CD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4612" y="1788251"/>
              <a:ext cx="1026352" cy="976352"/>
            </a:xfrm>
            <a:prstGeom prst="rect">
              <a:avLst/>
            </a:prstGeom>
          </p:spPr>
        </p:pic>
      </p:grpSp>
      <p:sp>
        <p:nvSpPr>
          <p:cNvPr id="963" name="직사각형 962">
            <a:extLst>
              <a:ext uri="{FF2B5EF4-FFF2-40B4-BE49-F238E27FC236}">
                <a16:creationId xmlns:a16="http://schemas.microsoft.com/office/drawing/2014/main" id="{1E1A3C64-D232-6BEA-6151-25B5F0DC7748}"/>
              </a:ext>
            </a:extLst>
          </p:cNvPr>
          <p:cNvSpPr/>
          <p:nvPr/>
        </p:nvSpPr>
        <p:spPr>
          <a:xfrm>
            <a:off x="2295992" y="4030209"/>
            <a:ext cx="889373" cy="406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964" name="직사각형 963">
            <a:extLst>
              <a:ext uri="{FF2B5EF4-FFF2-40B4-BE49-F238E27FC236}">
                <a16:creationId xmlns:a16="http://schemas.microsoft.com/office/drawing/2014/main" id="{872A52EA-2595-3512-CA7A-2A7D96DDFFE5}"/>
              </a:ext>
            </a:extLst>
          </p:cNvPr>
          <p:cNvSpPr/>
          <p:nvPr/>
        </p:nvSpPr>
        <p:spPr>
          <a:xfrm>
            <a:off x="8305800" y="7114497"/>
            <a:ext cx="3322473" cy="563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965" name="직사각형 964">
            <a:extLst>
              <a:ext uri="{FF2B5EF4-FFF2-40B4-BE49-F238E27FC236}">
                <a16:creationId xmlns:a16="http://schemas.microsoft.com/office/drawing/2014/main" id="{1F589018-BF17-BB39-069B-AD42C1A02B08}"/>
              </a:ext>
            </a:extLst>
          </p:cNvPr>
          <p:cNvSpPr/>
          <p:nvPr/>
        </p:nvSpPr>
        <p:spPr>
          <a:xfrm>
            <a:off x="5029200" y="4159778"/>
            <a:ext cx="1280085" cy="526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966" name="직사각형 965">
            <a:extLst>
              <a:ext uri="{FF2B5EF4-FFF2-40B4-BE49-F238E27FC236}">
                <a16:creationId xmlns:a16="http://schemas.microsoft.com/office/drawing/2014/main" id="{A3514F66-D778-8621-A0A7-4063E782CDDA}"/>
              </a:ext>
            </a:extLst>
          </p:cNvPr>
          <p:cNvSpPr/>
          <p:nvPr/>
        </p:nvSpPr>
        <p:spPr>
          <a:xfrm>
            <a:off x="2348030" y="5801939"/>
            <a:ext cx="889373" cy="406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967" name="직사각형 966">
            <a:extLst>
              <a:ext uri="{FF2B5EF4-FFF2-40B4-BE49-F238E27FC236}">
                <a16:creationId xmlns:a16="http://schemas.microsoft.com/office/drawing/2014/main" id="{2536DC24-5DD8-A5AB-E21D-F4782A050CD9}"/>
              </a:ext>
            </a:extLst>
          </p:cNvPr>
          <p:cNvSpPr/>
          <p:nvPr/>
        </p:nvSpPr>
        <p:spPr>
          <a:xfrm>
            <a:off x="9829800" y="8526632"/>
            <a:ext cx="762000" cy="4185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grpSp>
        <p:nvGrpSpPr>
          <p:cNvPr id="968" name="그룹 1013">
            <a:extLst>
              <a:ext uri="{FF2B5EF4-FFF2-40B4-BE49-F238E27FC236}">
                <a16:creationId xmlns:a16="http://schemas.microsoft.com/office/drawing/2014/main" id="{630D2851-0E2C-E7DD-4F27-6249B7170FC5}"/>
              </a:ext>
            </a:extLst>
          </p:cNvPr>
          <p:cNvGrpSpPr/>
          <p:nvPr/>
        </p:nvGrpSpPr>
        <p:grpSpPr>
          <a:xfrm>
            <a:off x="3073333" y="5600700"/>
            <a:ext cx="451246" cy="464138"/>
            <a:chOff x="764317" y="2002242"/>
            <a:chExt cx="447084" cy="459859"/>
          </a:xfrm>
        </p:grpSpPr>
        <p:grpSp>
          <p:nvGrpSpPr>
            <p:cNvPr id="969" name="그룹 1014">
              <a:extLst>
                <a:ext uri="{FF2B5EF4-FFF2-40B4-BE49-F238E27FC236}">
                  <a16:creationId xmlns:a16="http://schemas.microsoft.com/office/drawing/2014/main" id="{20F36D83-E4D4-64C5-837F-CCA4BAE32376}"/>
                </a:ext>
              </a:extLst>
            </p:cNvPr>
            <p:cNvGrpSpPr/>
            <p:nvPr/>
          </p:nvGrpSpPr>
          <p:grpSpPr>
            <a:xfrm>
              <a:off x="764317" y="2015016"/>
              <a:ext cx="447084" cy="447084"/>
              <a:chOff x="764317" y="2015016"/>
              <a:chExt cx="447084" cy="447084"/>
            </a:xfrm>
          </p:grpSpPr>
          <p:pic>
            <p:nvPicPr>
              <p:cNvPr id="971" name="Object 42">
                <a:extLst>
                  <a:ext uri="{FF2B5EF4-FFF2-40B4-BE49-F238E27FC236}">
                    <a16:creationId xmlns:a16="http://schemas.microsoft.com/office/drawing/2014/main" id="{C985F801-A04F-21F5-2E6C-BBD5B1AAE0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64317" y="2015016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970" name="Object 44">
              <a:extLst>
                <a:ext uri="{FF2B5EF4-FFF2-40B4-BE49-F238E27FC236}">
                  <a16:creationId xmlns:a16="http://schemas.microsoft.com/office/drawing/2014/main" id="{9A8BD9C8-F499-7E9A-35AA-1BCCD03D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4612" y="1788251"/>
              <a:ext cx="1026352" cy="976352"/>
            </a:xfrm>
            <a:prstGeom prst="rect">
              <a:avLst/>
            </a:prstGeom>
          </p:spPr>
        </p:pic>
      </p:grpSp>
      <p:grpSp>
        <p:nvGrpSpPr>
          <p:cNvPr id="972" name="그룹 1013">
            <a:extLst>
              <a:ext uri="{FF2B5EF4-FFF2-40B4-BE49-F238E27FC236}">
                <a16:creationId xmlns:a16="http://schemas.microsoft.com/office/drawing/2014/main" id="{5E9C0BE8-8A80-A5C1-8E57-E57CA10BD7B8}"/>
              </a:ext>
            </a:extLst>
          </p:cNvPr>
          <p:cNvGrpSpPr/>
          <p:nvPr/>
        </p:nvGrpSpPr>
        <p:grpSpPr>
          <a:xfrm>
            <a:off x="6133039" y="3972453"/>
            <a:ext cx="451246" cy="464138"/>
            <a:chOff x="764317" y="2002242"/>
            <a:chExt cx="447084" cy="459859"/>
          </a:xfrm>
        </p:grpSpPr>
        <p:grpSp>
          <p:nvGrpSpPr>
            <p:cNvPr id="973" name="그룹 1014">
              <a:extLst>
                <a:ext uri="{FF2B5EF4-FFF2-40B4-BE49-F238E27FC236}">
                  <a16:creationId xmlns:a16="http://schemas.microsoft.com/office/drawing/2014/main" id="{4FD524CA-56D6-A5AA-4AFD-2ECC7B2B146F}"/>
                </a:ext>
              </a:extLst>
            </p:cNvPr>
            <p:cNvGrpSpPr/>
            <p:nvPr/>
          </p:nvGrpSpPr>
          <p:grpSpPr>
            <a:xfrm>
              <a:off x="764317" y="2015016"/>
              <a:ext cx="447084" cy="447084"/>
              <a:chOff x="764317" y="2015016"/>
              <a:chExt cx="447084" cy="447084"/>
            </a:xfrm>
          </p:grpSpPr>
          <p:pic>
            <p:nvPicPr>
              <p:cNvPr id="975" name="Object 42">
                <a:extLst>
                  <a:ext uri="{FF2B5EF4-FFF2-40B4-BE49-F238E27FC236}">
                    <a16:creationId xmlns:a16="http://schemas.microsoft.com/office/drawing/2014/main" id="{63558AAC-91EC-3C8A-E165-4ABD5E725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64317" y="2015016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974" name="Object 44">
              <a:extLst>
                <a:ext uri="{FF2B5EF4-FFF2-40B4-BE49-F238E27FC236}">
                  <a16:creationId xmlns:a16="http://schemas.microsoft.com/office/drawing/2014/main" id="{7A7CECE3-C03E-3BC8-D06A-CF56BCEA1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4612" y="1788251"/>
              <a:ext cx="1026352" cy="976352"/>
            </a:xfrm>
            <a:prstGeom prst="rect">
              <a:avLst/>
            </a:prstGeom>
          </p:spPr>
        </p:pic>
      </p:grpSp>
      <p:cxnSp>
        <p:nvCxnSpPr>
          <p:cNvPr id="976" name="직선 화살표 연결선 975">
            <a:extLst>
              <a:ext uri="{FF2B5EF4-FFF2-40B4-BE49-F238E27FC236}">
                <a16:creationId xmlns:a16="http://schemas.microsoft.com/office/drawing/2014/main" id="{1C16B21E-8658-C213-69DB-34DC6A44491D}"/>
              </a:ext>
            </a:extLst>
          </p:cNvPr>
          <p:cNvCxnSpPr>
            <a:cxnSpLocks/>
            <a:stCxn id="967" idx="0"/>
          </p:cNvCxnSpPr>
          <p:nvPr/>
        </p:nvCxnSpPr>
        <p:spPr>
          <a:xfrm flipV="1">
            <a:off x="10210800" y="7733512"/>
            <a:ext cx="196207" cy="793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06349" y="702328"/>
            <a:ext cx="10209195" cy="35714"/>
            <a:chOff x="7206349" y="702328"/>
            <a:chExt cx="10209195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6349" y="702328"/>
              <a:ext cx="10209195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030" y="143028"/>
            <a:ext cx="6074352" cy="2485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131925" y="1457251"/>
            <a:ext cx="4021864" cy="4431406"/>
            <a:chOff x="7131925" y="1457251"/>
            <a:chExt cx="4021864" cy="44314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 cstate="print"/>
            <a:srcRect b="11653"/>
            <a:stretch/>
          </p:blipFill>
          <p:spPr>
            <a:xfrm>
              <a:off x="7131925" y="1457251"/>
              <a:ext cx="4021864" cy="44314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89402" y="2517459"/>
            <a:ext cx="4005836" cy="6171429"/>
            <a:chOff x="1689402" y="2517459"/>
            <a:chExt cx="4005836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9402" y="2517459"/>
              <a:ext cx="4005836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89029" y="6222120"/>
            <a:ext cx="5023988" cy="2807021"/>
            <a:chOff x="6606036" y="6356444"/>
            <a:chExt cx="5023988" cy="28427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06036" y="6356444"/>
              <a:ext cx="5023988" cy="2842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27389" y="6196854"/>
            <a:ext cx="4985628" cy="2832287"/>
            <a:chOff x="7206349" y="2121849"/>
            <a:chExt cx="3847321" cy="18052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06349" y="2121849"/>
              <a:ext cx="3847321" cy="18052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72120" y="3427934"/>
            <a:ext cx="967265" cy="419685"/>
            <a:chOff x="9972120" y="3427934"/>
            <a:chExt cx="967265" cy="41968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72120" y="3427934"/>
              <a:ext cx="967265" cy="4196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86160" y="3651539"/>
            <a:ext cx="153038" cy="2538998"/>
            <a:chOff x="9786160" y="3651539"/>
            <a:chExt cx="153038" cy="253899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6780000" flipV="1">
              <a:off x="8593180" y="4844519"/>
              <a:ext cx="2538998" cy="1530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65860" y="2274831"/>
            <a:ext cx="447084" cy="459859"/>
            <a:chOff x="1465860" y="2274831"/>
            <a:chExt cx="447084" cy="45985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65860" y="2287606"/>
              <a:ext cx="447084" cy="447084"/>
              <a:chOff x="1465860" y="2287606"/>
              <a:chExt cx="447084" cy="44708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65860" y="2287606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6155" y="2060840"/>
              <a:ext cx="1026352" cy="9763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65487" y="6111564"/>
            <a:ext cx="447084" cy="457843"/>
            <a:chOff x="6982807" y="1901691"/>
            <a:chExt cx="447084" cy="45784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982807" y="1912450"/>
              <a:ext cx="447084" cy="447084"/>
              <a:chOff x="6982807" y="1912450"/>
              <a:chExt cx="447084" cy="44708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982807" y="1912450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52150" y="1689777"/>
              <a:ext cx="959686" cy="97012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B67280-1778-817B-963F-66847ABE7A32}"/>
              </a:ext>
            </a:extLst>
          </p:cNvPr>
          <p:cNvSpPr/>
          <p:nvPr/>
        </p:nvSpPr>
        <p:spPr>
          <a:xfrm>
            <a:off x="12282189" y="1592062"/>
            <a:ext cx="4939011" cy="3856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78624" indent="-278624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챌린지 만들기 페이지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필수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입력값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설정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챌린지 시작일 기본값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오늘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’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 설정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’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날짜 입력 형식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‘YYYY-MM-DD’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설정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배팅포인트 입력 값 범위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(200~1,000)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제한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생성 시 생성한 유저의 포인트에서 배팅포인트만큼 포인트 차감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생성한 챌린지가 없고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참여중인 챌린지가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 이하일 경우 생성 가능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756878-EEB9-7AB6-98A7-81068B29EC03}"/>
              </a:ext>
            </a:extLst>
          </p:cNvPr>
          <p:cNvSpPr/>
          <p:nvPr/>
        </p:nvSpPr>
        <p:spPr>
          <a:xfrm>
            <a:off x="12302285" y="5488213"/>
            <a:ext cx="4970446" cy="2474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인증하기 페이지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‘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참여중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’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이면서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진행중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’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일 경우만 가능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인증주기와 빈도에 따라 인증하기 가능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일반적인 유저들의 생활 패턴에 맞춰 새벽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시에 인증주기 초기화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15873" y="702328"/>
            <a:ext cx="12399671" cy="35714"/>
            <a:chOff x="5015873" y="702328"/>
            <a:chExt cx="12399671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5873" y="702328"/>
              <a:ext cx="1239967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5520" y="2224420"/>
            <a:ext cx="2532651" cy="6171429"/>
            <a:chOff x="1185520" y="2224420"/>
            <a:chExt cx="2532651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5520" y="2224420"/>
              <a:ext cx="2532651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77636" y="1817420"/>
            <a:ext cx="3256012" cy="7054692"/>
            <a:chOff x="5377636" y="1817420"/>
            <a:chExt cx="3256012" cy="70546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7636" y="1817420"/>
              <a:ext cx="3256012" cy="70546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86704" y="2501687"/>
            <a:ext cx="6171429" cy="5651527"/>
            <a:chOff x="10886704" y="2501687"/>
            <a:chExt cx="6171429" cy="56515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86704" y="2501687"/>
              <a:ext cx="6171429" cy="56515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20768" y="5035714"/>
            <a:ext cx="1672111" cy="214286"/>
            <a:chOff x="3720768" y="5035714"/>
            <a:chExt cx="1672111" cy="2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20768" y="5035714"/>
              <a:ext cx="1672111" cy="2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44589" y="5035714"/>
            <a:ext cx="2060897" cy="214286"/>
            <a:chOff x="8744589" y="5035714"/>
            <a:chExt cx="2060897" cy="2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44589" y="5035714"/>
              <a:ext cx="2060897" cy="2142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6554" y="143028"/>
            <a:ext cx="3727886" cy="22760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40883" y="8254992"/>
            <a:ext cx="4560257" cy="127794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38582" y="4462657"/>
            <a:ext cx="4853581" cy="84297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22042" y="4027686"/>
            <a:ext cx="4519010" cy="123032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2857" y="702328"/>
            <a:ext cx="12272687" cy="35714"/>
            <a:chOff x="5142857" y="702328"/>
            <a:chExt cx="1227268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2857" y="702328"/>
              <a:ext cx="12272687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18257" y="2286514"/>
            <a:ext cx="4573728" cy="6171429"/>
            <a:chOff x="3318257" y="2286514"/>
            <a:chExt cx="4573728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8257" y="2286514"/>
              <a:ext cx="4573728" cy="61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5602" y="289009"/>
            <a:ext cx="4146543" cy="35586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44372" y="3299407"/>
            <a:ext cx="4898829" cy="38054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1736" y="2286514"/>
            <a:ext cx="1893437" cy="6171429"/>
            <a:chOff x="981736" y="2286514"/>
            <a:chExt cx="1893437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1736" y="2286514"/>
              <a:ext cx="1893437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96969" y="3389717"/>
            <a:ext cx="1857997" cy="214286"/>
            <a:chOff x="2096969" y="3389717"/>
            <a:chExt cx="1857997" cy="2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7080000">
              <a:off x="2096969" y="3389717"/>
              <a:ext cx="1857997" cy="2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1678" y="4331323"/>
            <a:ext cx="1538799" cy="468677"/>
            <a:chOff x="1051678" y="4331323"/>
            <a:chExt cx="1538799" cy="4686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1678" y="4331323"/>
              <a:ext cx="1538799" cy="4686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18257" y="3632717"/>
            <a:ext cx="4573728" cy="2590305"/>
            <a:chOff x="3318257" y="3632717"/>
            <a:chExt cx="4573728" cy="2590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18257" y="3632717"/>
              <a:ext cx="4573728" cy="2590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318257" y="6443742"/>
            <a:ext cx="4573728" cy="2241972"/>
            <a:chOff x="3318257" y="6443742"/>
            <a:chExt cx="4573728" cy="224197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18257" y="6443742"/>
              <a:ext cx="4573728" cy="22419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91985" y="3005562"/>
            <a:ext cx="4085714" cy="4733333"/>
            <a:chOff x="7891985" y="3005562"/>
            <a:chExt cx="4085714" cy="473333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891985" y="3005562"/>
              <a:ext cx="4079445" cy="4730787"/>
              <a:chOff x="7891985" y="3005562"/>
              <a:chExt cx="4079445" cy="473078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891985" y="3005562"/>
                <a:ext cx="4079445" cy="4730787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24128" y="3543686"/>
              <a:ext cx="2566924" cy="127293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24128" y="4402561"/>
              <a:ext cx="2292524" cy="1272933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14604" y="5232961"/>
              <a:ext cx="2937429" cy="842971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24128" y="6151482"/>
              <a:ext cx="2841333" cy="1272933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06812" y="7035920"/>
              <a:ext cx="3465733" cy="12729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64317" y="4101394"/>
            <a:ext cx="447084" cy="459859"/>
            <a:chOff x="764317" y="4101394"/>
            <a:chExt cx="447084" cy="45985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64317" y="4114168"/>
              <a:ext cx="447084" cy="447084"/>
              <a:chOff x="764317" y="4114168"/>
              <a:chExt cx="447084" cy="44708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64317" y="4114168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4612" y="3887403"/>
              <a:ext cx="1026352" cy="97635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083952" y="3457140"/>
            <a:ext cx="468609" cy="481803"/>
            <a:chOff x="3083952" y="3457140"/>
            <a:chExt cx="468609" cy="48180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083952" y="3470335"/>
              <a:ext cx="468609" cy="468609"/>
              <a:chOff x="3083952" y="3470335"/>
              <a:chExt cx="468609" cy="46860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083952" y="3470335"/>
                <a:ext cx="468609" cy="468609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42114" y="3227655"/>
              <a:ext cx="1007381" cy="10369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2857" y="702328"/>
            <a:ext cx="12272687" cy="35714"/>
            <a:chOff x="5142857" y="702328"/>
            <a:chExt cx="1227268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2857" y="702328"/>
              <a:ext cx="12272687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83952" y="1835818"/>
            <a:ext cx="6938352" cy="7331862"/>
            <a:chOff x="3083952" y="1835818"/>
            <a:chExt cx="6938352" cy="73318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83952" y="1835818"/>
              <a:ext cx="6938352" cy="73318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5602" y="289009"/>
            <a:ext cx="4146543" cy="35586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56230" y="3363500"/>
            <a:ext cx="4069095" cy="41586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83952" y="2866151"/>
            <a:ext cx="447084" cy="459859"/>
            <a:chOff x="3083952" y="2866151"/>
            <a:chExt cx="447084" cy="45985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83952" y="2878926"/>
              <a:ext cx="447084" cy="447084"/>
              <a:chOff x="3083952" y="2878926"/>
              <a:chExt cx="447084" cy="4470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3952" y="2878926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34247" y="2652161"/>
              <a:ext cx="1026352" cy="9763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82527" y="2846251"/>
            <a:ext cx="468609" cy="481803"/>
            <a:chOff x="4682527" y="2846251"/>
            <a:chExt cx="468609" cy="48180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682527" y="2859445"/>
              <a:ext cx="468609" cy="468609"/>
              <a:chOff x="4682527" y="2859445"/>
              <a:chExt cx="468609" cy="46860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82527" y="2859445"/>
                <a:ext cx="468609" cy="468609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0689" y="2616765"/>
              <a:ext cx="1007381" cy="10369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56919" y="2865765"/>
            <a:ext cx="468609" cy="480236"/>
            <a:chOff x="6356919" y="2865765"/>
            <a:chExt cx="468609" cy="48023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356919" y="2877392"/>
              <a:ext cx="468609" cy="468609"/>
              <a:chOff x="6356919" y="2877392"/>
              <a:chExt cx="468609" cy="46860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356919" y="2877392"/>
                <a:ext cx="468609" cy="46860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15177" y="2642146"/>
              <a:ext cx="997571" cy="10193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030986" y="2855963"/>
            <a:ext cx="468609" cy="480236"/>
            <a:chOff x="8030986" y="2855963"/>
            <a:chExt cx="468609" cy="48023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030986" y="2867590"/>
              <a:ext cx="468609" cy="468609"/>
              <a:chOff x="8030986" y="2867590"/>
              <a:chExt cx="468609" cy="46860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030986" y="2867590"/>
                <a:ext cx="468609" cy="468609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98767" y="2632344"/>
              <a:ext cx="969000" cy="10193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2857" y="702328"/>
            <a:ext cx="12272687" cy="35714"/>
            <a:chOff x="5142857" y="702328"/>
            <a:chExt cx="1227268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2857" y="702328"/>
              <a:ext cx="12272687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13719" y="5357124"/>
            <a:ext cx="4879361" cy="4050794"/>
            <a:chOff x="6813719" y="5357124"/>
            <a:chExt cx="4879361" cy="40507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3719" y="5357124"/>
              <a:ext cx="4879361" cy="40507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78961" y="1299414"/>
            <a:ext cx="4127792" cy="3509458"/>
            <a:chOff x="7078961" y="1299414"/>
            <a:chExt cx="4127792" cy="3509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78961" y="1299414"/>
              <a:ext cx="4127792" cy="35094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9023" y="1800104"/>
            <a:ext cx="4877166" cy="3557020"/>
            <a:chOff x="1409023" y="1800104"/>
            <a:chExt cx="4877166" cy="355702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9023" y="1800104"/>
              <a:ext cx="4877166" cy="35570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93901" y="5506569"/>
            <a:ext cx="3507411" cy="3901349"/>
            <a:chOff x="2093901" y="5506569"/>
            <a:chExt cx="3507411" cy="39013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93901" y="5506569"/>
              <a:ext cx="3507411" cy="390134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5602" y="289009"/>
            <a:ext cx="4146543" cy="355864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44372" y="1917864"/>
            <a:ext cx="5237371" cy="65681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5481" y="1553731"/>
            <a:ext cx="447084" cy="459859"/>
            <a:chOff x="1185481" y="1553731"/>
            <a:chExt cx="447084" cy="45985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85481" y="1566505"/>
              <a:ext cx="447084" cy="447084"/>
              <a:chOff x="1185481" y="1566505"/>
              <a:chExt cx="447084" cy="44708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85481" y="1566505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5777" y="1339740"/>
              <a:ext cx="1026352" cy="9763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70359" y="5357124"/>
            <a:ext cx="447084" cy="457843"/>
            <a:chOff x="1870359" y="5357124"/>
            <a:chExt cx="447084" cy="45784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870359" y="5367883"/>
              <a:ext cx="447084" cy="447084"/>
              <a:chOff x="1870359" y="5367883"/>
              <a:chExt cx="447084" cy="44708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870359" y="5367883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39702" y="5145210"/>
              <a:ext cx="959686" cy="97012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813719" y="1120742"/>
            <a:ext cx="447084" cy="457843"/>
            <a:chOff x="6813719" y="1120742"/>
            <a:chExt cx="447084" cy="45784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813719" y="1131500"/>
              <a:ext cx="447084" cy="447084"/>
              <a:chOff x="6813719" y="1131500"/>
              <a:chExt cx="447084" cy="44708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813719" y="1131500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83062" y="908828"/>
              <a:ext cx="950162" cy="97012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90177" y="5142857"/>
            <a:ext cx="447084" cy="457843"/>
            <a:chOff x="6590177" y="5142857"/>
            <a:chExt cx="447084" cy="45784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590177" y="5153616"/>
              <a:ext cx="447084" cy="447084"/>
              <a:chOff x="6590177" y="5153616"/>
              <a:chExt cx="447084" cy="44708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590177" y="5153616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69044" y="4930943"/>
              <a:ext cx="921590" cy="970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7885" y="702328"/>
            <a:ext cx="9757659" cy="35714"/>
            <a:chOff x="7657885" y="702328"/>
            <a:chExt cx="975765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85" y="702328"/>
              <a:ext cx="9757659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457846" y="1067522"/>
            <a:ext cx="32974303" cy="89749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029" y="190646"/>
            <a:ext cx="6373762" cy="2390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884" y="9498689"/>
            <a:ext cx="16397125" cy="35714"/>
            <a:chOff x="1130884" y="9498689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884" y="9498689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295" y="702328"/>
            <a:ext cx="16392989" cy="35714"/>
            <a:chOff x="944295" y="702328"/>
            <a:chExt cx="1639298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295" y="702328"/>
              <a:ext cx="16392989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9941" y="3525894"/>
            <a:ext cx="8280467" cy="57776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7540" y="702328"/>
            <a:ext cx="10888003" cy="35714"/>
            <a:chOff x="6527540" y="702328"/>
            <a:chExt cx="10888003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7540" y="702328"/>
              <a:ext cx="10888003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3648" y="1259662"/>
            <a:ext cx="6299094" cy="7766391"/>
            <a:chOff x="8633648" y="1259662"/>
            <a:chExt cx="6299094" cy="77663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33648" y="1259662"/>
              <a:ext cx="6299094" cy="776639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030" y="190647"/>
            <a:ext cx="5583429" cy="23902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0091" y="4380962"/>
            <a:ext cx="5704876" cy="215864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6604" y="2493506"/>
            <a:ext cx="4492412" cy="646301"/>
            <a:chOff x="12366604" y="2493506"/>
            <a:chExt cx="4492412" cy="646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66604" y="2493506"/>
              <a:ext cx="4492412" cy="6463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51118" y="2577861"/>
            <a:ext cx="5087190" cy="48302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59265" y="6986402"/>
            <a:ext cx="4414905" cy="2798352"/>
            <a:chOff x="12659265" y="6986402"/>
            <a:chExt cx="4414905" cy="27983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59265" y="6986402"/>
              <a:ext cx="4414905" cy="27983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63849" y="702328"/>
            <a:ext cx="13051695" cy="35714"/>
            <a:chOff x="4363849" y="702328"/>
            <a:chExt cx="13051695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3849" y="702328"/>
              <a:ext cx="13051695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66604" y="3624985"/>
            <a:ext cx="4492412" cy="3639295"/>
            <a:chOff x="12366604" y="3624985"/>
            <a:chExt cx="4492412" cy="36392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66604" y="3624985"/>
              <a:ext cx="4492412" cy="36392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66326" y="4205896"/>
            <a:ext cx="433446" cy="107143"/>
            <a:chOff x="14366326" y="4205896"/>
            <a:chExt cx="433446" cy="10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4366326" y="4205896"/>
              <a:ext cx="433446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0114" y="3274561"/>
            <a:ext cx="433446" cy="107143"/>
            <a:chOff x="14370114" y="3274561"/>
            <a:chExt cx="433446" cy="10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4370114" y="3274561"/>
              <a:ext cx="433446" cy="10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98812" y="5145563"/>
            <a:ext cx="887224" cy="107143"/>
            <a:chOff x="13798812" y="5145563"/>
            <a:chExt cx="887224" cy="10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9060000">
              <a:off x="13798812" y="5145563"/>
              <a:ext cx="887224" cy="10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566370" y="5164742"/>
            <a:ext cx="848036" cy="107143"/>
            <a:chOff x="14566370" y="5164742"/>
            <a:chExt cx="848036" cy="1071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">
              <a:off x="14566370" y="5164742"/>
              <a:ext cx="848036" cy="10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348385" y="6058964"/>
            <a:ext cx="433446" cy="107143"/>
            <a:chOff x="13348385" y="6058964"/>
            <a:chExt cx="433446" cy="1071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3348385" y="6058964"/>
              <a:ext cx="433446" cy="10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410068" y="6232212"/>
            <a:ext cx="520397" cy="107143"/>
            <a:chOff x="15410068" y="6232212"/>
            <a:chExt cx="520397" cy="10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5410068" y="6232212"/>
              <a:ext cx="520397" cy="10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134837" y="6663507"/>
            <a:ext cx="909385" cy="107143"/>
            <a:chOff x="14134837" y="6663507"/>
            <a:chExt cx="909385" cy="1071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960000">
              <a:off x="14134837" y="6663507"/>
              <a:ext cx="909385" cy="10714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7983" y="143028"/>
            <a:ext cx="2914095" cy="226647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3635" y="1445325"/>
            <a:ext cx="5115162" cy="179973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7309" y="2551933"/>
            <a:ext cx="4716810" cy="736250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66498" y="1483420"/>
            <a:ext cx="3993333" cy="173306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607246" y="1483420"/>
            <a:ext cx="4487781" cy="173306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969703" y="3544855"/>
            <a:ext cx="1286215" cy="600000"/>
            <a:chOff x="13969703" y="3544855"/>
            <a:chExt cx="1286215" cy="60000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969703" y="3544855"/>
              <a:ext cx="1286215" cy="600000"/>
              <a:chOff x="13969703" y="3544855"/>
              <a:chExt cx="1286215" cy="60000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969703" y="3544855"/>
                <a:ext cx="1286215" cy="600000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596837" y="3569370"/>
              <a:ext cx="1858667" cy="64361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969703" y="4476190"/>
            <a:ext cx="1286215" cy="600000"/>
            <a:chOff x="13969703" y="4476190"/>
            <a:chExt cx="1286215" cy="60000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969703" y="4476190"/>
              <a:ext cx="1286215" cy="600000"/>
              <a:chOff x="13969703" y="4476190"/>
              <a:chExt cx="1286215" cy="60000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969703" y="4476190"/>
                <a:ext cx="1286215" cy="600000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45351" y="4346981"/>
              <a:ext cx="1794143" cy="94510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027159" y="6540471"/>
            <a:ext cx="1286215" cy="600000"/>
            <a:chOff x="15027159" y="6540471"/>
            <a:chExt cx="1286215" cy="600000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5027159" y="6540471"/>
              <a:ext cx="1286215" cy="600000"/>
              <a:chOff x="15027159" y="6540471"/>
              <a:chExt cx="1286215" cy="600000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027159" y="6540471"/>
                <a:ext cx="1286215" cy="600000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713521" y="6420785"/>
              <a:ext cx="1792324" cy="92605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922000" y="6329259"/>
            <a:ext cx="1286215" cy="600000"/>
            <a:chOff x="12922000" y="6329259"/>
            <a:chExt cx="1286215" cy="600000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2922000" y="6329259"/>
              <a:ext cx="1286215" cy="600000"/>
              <a:chOff x="12922000" y="6329259"/>
              <a:chExt cx="1286215" cy="600000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922000" y="6329259"/>
                <a:ext cx="1286215" cy="600000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595714" y="6200049"/>
              <a:ext cx="1796143" cy="94510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027159" y="5425585"/>
            <a:ext cx="1286215" cy="600000"/>
            <a:chOff x="15027159" y="5425585"/>
            <a:chExt cx="1286215" cy="600000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5027159" y="5425585"/>
              <a:ext cx="1286215" cy="600000"/>
              <a:chOff x="15027159" y="5425585"/>
              <a:chExt cx="1286215" cy="600000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027159" y="5425585"/>
                <a:ext cx="1286215" cy="600000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916492" y="5305899"/>
              <a:ext cx="1563057" cy="92605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922000" y="5425585"/>
            <a:ext cx="1286215" cy="600000"/>
            <a:chOff x="12922000" y="5425585"/>
            <a:chExt cx="1286215" cy="600000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2922000" y="5425585"/>
              <a:ext cx="1286215" cy="600000"/>
              <a:chOff x="12922000" y="5425585"/>
              <a:chExt cx="1286215" cy="600000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922000" y="5425585"/>
                <a:ext cx="1286215" cy="600000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705381" y="5450099"/>
              <a:ext cx="1628790" cy="60551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922000" y="2822492"/>
            <a:ext cx="3391373" cy="452381"/>
            <a:chOff x="12922000" y="2822492"/>
            <a:chExt cx="3391373" cy="452381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922000" y="2822492"/>
              <a:ext cx="3391373" cy="452381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018641" y="2773196"/>
            <a:ext cx="2893657" cy="643610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921050" y="2427545"/>
            <a:ext cx="2995781" cy="56741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884" y="9498689"/>
            <a:ext cx="16397125" cy="35714"/>
            <a:chOff x="1130884" y="9498689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884" y="9498689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295" y="702328"/>
            <a:ext cx="16392989" cy="35714"/>
            <a:chOff x="944295" y="702328"/>
            <a:chExt cx="1639298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295" y="702328"/>
              <a:ext cx="16392989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1846" y="3729122"/>
            <a:ext cx="10057533" cy="3428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17" y="2008487"/>
            <a:ext cx="11620322" cy="7509850"/>
            <a:chOff x="764317" y="2008487"/>
            <a:chExt cx="11620322" cy="75098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17" y="2008487"/>
              <a:ext cx="11620322" cy="75098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9218" y="702328"/>
            <a:ext cx="8456326" cy="35714"/>
            <a:chOff x="8959218" y="702328"/>
            <a:chExt cx="8456326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9218" y="702328"/>
              <a:ext cx="8456326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030" y="190647"/>
            <a:ext cx="7462448" cy="23902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79887" y="4080962"/>
            <a:ext cx="4467524" cy="34062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66439" y="702328"/>
            <a:ext cx="11549105" cy="35714"/>
            <a:chOff x="5866439" y="702328"/>
            <a:chExt cx="1154910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6439" y="702328"/>
              <a:ext cx="1154910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3648" y="3660542"/>
            <a:ext cx="7940577" cy="4519158"/>
            <a:chOff x="8633648" y="3660542"/>
            <a:chExt cx="7940577" cy="45191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33648" y="3660542"/>
              <a:ext cx="7940577" cy="45191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8449" y="3255204"/>
            <a:ext cx="6562979" cy="5329833"/>
            <a:chOff x="1308449" y="3255204"/>
            <a:chExt cx="6562979" cy="53298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8449" y="3255204"/>
              <a:ext cx="6562979" cy="53298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7030" y="190647"/>
            <a:ext cx="4745486" cy="23902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3221" y="2045334"/>
            <a:ext cx="10486124" cy="127293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884" y="9498689"/>
            <a:ext cx="16397125" cy="35714"/>
            <a:chOff x="1130884" y="9498689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884" y="9498689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295" y="702328"/>
            <a:ext cx="16392989" cy="35714"/>
            <a:chOff x="944295" y="702328"/>
            <a:chExt cx="1639298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295" y="702328"/>
              <a:ext cx="16392989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1369" y="3729122"/>
            <a:ext cx="8395324" cy="3428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80757" y="702328"/>
            <a:ext cx="9434787" cy="35714"/>
            <a:chOff x="7980757" y="702328"/>
            <a:chExt cx="9434787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0757" y="702328"/>
              <a:ext cx="9434787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7030" y="190647"/>
            <a:ext cx="6643552" cy="2390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9764" y="1963133"/>
            <a:ext cx="11175410" cy="34572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63764" y="4651943"/>
            <a:ext cx="4810533" cy="47084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63849" y="702328"/>
            <a:ext cx="13051695" cy="35714"/>
            <a:chOff x="4363849" y="702328"/>
            <a:chExt cx="1305169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3849" y="702328"/>
              <a:ext cx="13051695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930334" y="-310349"/>
            <a:ext cx="28146382" cy="113286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030" y="143028"/>
            <a:ext cx="3628219" cy="2266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884" y="9498689"/>
            <a:ext cx="16397125" cy="35714"/>
            <a:chOff x="1130884" y="9498689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884" y="9498689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295" y="702328"/>
            <a:ext cx="16392989" cy="35714"/>
            <a:chOff x="944295" y="702328"/>
            <a:chExt cx="1639298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295" y="702328"/>
              <a:ext cx="16392989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4227" y="3681503"/>
            <a:ext cx="7962381" cy="3209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058405" y="-2458900"/>
            <a:ext cx="31331261" cy="159792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7885" y="702328"/>
            <a:ext cx="9757659" cy="35714"/>
            <a:chOff x="7657885" y="702328"/>
            <a:chExt cx="9757659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7885" y="702328"/>
              <a:ext cx="9757659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61093" y="6870629"/>
            <a:ext cx="4401380" cy="587983"/>
            <a:chOff x="7561093" y="6870629"/>
            <a:chExt cx="4401380" cy="5879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61093" y="6870629"/>
              <a:ext cx="4401380" cy="58798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7029" y="190646"/>
            <a:ext cx="6364238" cy="23902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38113" y="2605809"/>
            <a:ext cx="8102924" cy="9319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29522" y="2423444"/>
            <a:ext cx="2909638" cy="12355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02293" y="7344327"/>
            <a:ext cx="4848210" cy="10190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89899" y="943333"/>
            <a:ext cx="6231038" cy="93195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18955" y="2551932"/>
            <a:ext cx="6674838" cy="9700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14924" y="3969620"/>
            <a:ext cx="2998857" cy="9319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61060" y="6746820"/>
            <a:ext cx="5061610" cy="10190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87960" y="8459877"/>
            <a:ext cx="3125181" cy="12355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42453" y="3743410"/>
            <a:ext cx="2663467" cy="12926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31448" y="702328"/>
            <a:ext cx="7084096" cy="35714"/>
            <a:chOff x="10331448" y="702328"/>
            <a:chExt cx="7084096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31448" y="702328"/>
              <a:ext cx="7084096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04271" y="5624297"/>
            <a:ext cx="9637148" cy="35714"/>
            <a:chOff x="7704271" y="5624297"/>
            <a:chExt cx="9637148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4271" y="5624297"/>
              <a:ext cx="9637148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029" y="190646"/>
            <a:ext cx="9265286" cy="23902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30355" y="2127123"/>
            <a:ext cx="5513057" cy="13521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75445" y="3241892"/>
            <a:ext cx="7489848" cy="17110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99257" y="6133833"/>
            <a:ext cx="4523924" cy="135219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27912" y="7319878"/>
            <a:ext cx="6756933" cy="17272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0581" y="2416292"/>
            <a:ext cx="7830800" cy="34301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7402" y="4926386"/>
            <a:ext cx="6906819" cy="26114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77974" y="4234567"/>
            <a:ext cx="7751600" cy="17110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884" y="9498689"/>
            <a:ext cx="16397125" cy="35714"/>
            <a:chOff x="1130884" y="9498689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884" y="9498689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295" y="702328"/>
            <a:ext cx="16392989" cy="35714"/>
            <a:chOff x="944295" y="702328"/>
            <a:chExt cx="1639298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295" y="702328"/>
              <a:ext cx="16392989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9941" y="3525894"/>
            <a:ext cx="8280467" cy="57776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7885" y="702328"/>
            <a:ext cx="9757659" cy="35714"/>
            <a:chOff x="7657885" y="702328"/>
            <a:chExt cx="975765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85" y="702328"/>
              <a:ext cx="9757659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309432" y="-478948"/>
            <a:ext cx="32323568" cy="118788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7793" y="173566"/>
            <a:ext cx="7144895" cy="2866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7885" y="702328"/>
            <a:ext cx="9757659" cy="35714"/>
            <a:chOff x="7657885" y="702328"/>
            <a:chExt cx="975765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85" y="702328"/>
              <a:ext cx="9757659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53203" y="2301406"/>
            <a:ext cx="13379309" cy="7044895"/>
            <a:chOff x="2453203" y="2301406"/>
            <a:chExt cx="13379309" cy="70448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3203" y="2301406"/>
              <a:ext cx="13379309" cy="704489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7793" y="173566"/>
            <a:ext cx="7144895" cy="2866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401</Words>
  <Application>Microsoft Office PowerPoint</Application>
  <PresentationFormat>사용자 지정</PresentationFormat>
  <Paragraphs>65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맑은 고딕</vt:lpstr>
      <vt:lpstr>Arial</vt:lpstr>
      <vt:lpstr>Arial Black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Administrator</cp:lastModifiedBy>
  <cp:revision>6</cp:revision>
  <dcterms:created xsi:type="dcterms:W3CDTF">2024-05-02T11:57:19Z</dcterms:created>
  <dcterms:modified xsi:type="dcterms:W3CDTF">2024-05-24T09:14:56Z</dcterms:modified>
</cp:coreProperties>
</file>